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9" r:id="rId7"/>
    <p:sldId id="262" r:id="rId8"/>
    <p:sldId id="263" r:id="rId9"/>
    <p:sldId id="270" r:id="rId10"/>
    <p:sldId id="271" r:id="rId11"/>
    <p:sldId id="264" r:id="rId12"/>
    <p:sldId id="272"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880FD9-EA66-40A9-B586-C47909727565}" v="8" dt="2024-04-06T01:07:38.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70" d="100"/>
          <a:sy n="70" d="100"/>
        </p:scale>
        <p:origin x="5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tha Sinha" userId="3c4c3e06f90c4043" providerId="LiveId" clId="{4E880FD9-EA66-40A9-B586-C47909727565}"/>
    <pc:docChg chg="undo custSel addSld delSld modSld">
      <pc:chgData name="Partha Sinha" userId="3c4c3e06f90c4043" providerId="LiveId" clId="{4E880FD9-EA66-40A9-B586-C47909727565}" dt="2024-04-06T01:11:03.852" v="1039" actId="20577"/>
      <pc:docMkLst>
        <pc:docMk/>
      </pc:docMkLst>
      <pc:sldChg chg="addSp delSp modSp new mod setBg">
        <pc:chgData name="Partha Sinha" userId="3c4c3e06f90c4043" providerId="LiveId" clId="{4E880FD9-EA66-40A9-B586-C47909727565}" dt="2024-04-06T01:09:39.453" v="891" actId="20577"/>
        <pc:sldMkLst>
          <pc:docMk/>
          <pc:sldMk cId="2098761669" sldId="256"/>
        </pc:sldMkLst>
        <pc:spChg chg="mod">
          <ac:chgData name="Partha Sinha" userId="3c4c3e06f90c4043" providerId="LiveId" clId="{4E880FD9-EA66-40A9-B586-C47909727565}" dt="2024-04-05T15:45:41.681" v="254" actId="1076"/>
          <ac:spMkLst>
            <pc:docMk/>
            <pc:sldMk cId="2098761669" sldId="256"/>
            <ac:spMk id="2" creationId="{9A33B78A-BCE6-BBFF-E85F-C8812E10743B}"/>
          </ac:spMkLst>
        </pc:spChg>
        <pc:spChg chg="mod">
          <ac:chgData name="Partha Sinha" userId="3c4c3e06f90c4043" providerId="LiveId" clId="{4E880FD9-EA66-40A9-B586-C47909727565}" dt="2024-04-06T01:09:39.453" v="891" actId="20577"/>
          <ac:spMkLst>
            <pc:docMk/>
            <pc:sldMk cId="2098761669" sldId="256"/>
            <ac:spMk id="3" creationId="{0E1D1A52-77F4-E2B6-B334-9B023D0B064A}"/>
          </ac:spMkLst>
        </pc:spChg>
        <pc:spChg chg="add del">
          <ac:chgData name="Partha Sinha" userId="3c4c3e06f90c4043" providerId="LiveId" clId="{4E880FD9-EA66-40A9-B586-C47909727565}" dt="2024-04-05T15:39:10.648" v="4" actId="26606"/>
          <ac:spMkLst>
            <pc:docMk/>
            <pc:sldMk cId="2098761669" sldId="256"/>
            <ac:spMk id="10" creationId="{ECC07320-C2CA-4E29-8481-9D9E143C7788}"/>
          </ac:spMkLst>
        </pc:spChg>
        <pc:spChg chg="add del">
          <ac:chgData name="Partha Sinha" userId="3c4c3e06f90c4043" providerId="LiveId" clId="{4E880FD9-EA66-40A9-B586-C47909727565}" dt="2024-04-05T15:39:10.648" v="4" actId="26606"/>
          <ac:spMkLst>
            <pc:docMk/>
            <pc:sldMk cId="2098761669" sldId="256"/>
            <ac:spMk id="12" creationId="{178FB36B-5BFE-42CA-BC60-1115E0D95EEC}"/>
          </ac:spMkLst>
        </pc:spChg>
        <pc:spChg chg="add del">
          <ac:chgData name="Partha Sinha" userId="3c4c3e06f90c4043" providerId="LiveId" clId="{4E880FD9-EA66-40A9-B586-C47909727565}" dt="2024-04-05T15:39:27.359" v="6" actId="26606"/>
          <ac:spMkLst>
            <pc:docMk/>
            <pc:sldMk cId="2098761669" sldId="256"/>
            <ac:spMk id="14" creationId="{7DA3C418-758E-4180-A5D0-8655D6804587}"/>
          </ac:spMkLst>
        </pc:spChg>
        <pc:spChg chg="add del">
          <ac:chgData name="Partha Sinha" userId="3c4c3e06f90c4043" providerId="LiveId" clId="{4E880FD9-EA66-40A9-B586-C47909727565}" dt="2024-04-05T15:39:27.359" v="6" actId="26606"/>
          <ac:spMkLst>
            <pc:docMk/>
            <pc:sldMk cId="2098761669" sldId="256"/>
            <ac:spMk id="15" creationId="{28C8EF06-5EC3-4883-AFAF-D74FF46550FB}"/>
          </ac:spMkLst>
        </pc:spChg>
        <pc:spChg chg="add del">
          <ac:chgData name="Partha Sinha" userId="3c4c3e06f90c4043" providerId="LiveId" clId="{4E880FD9-EA66-40A9-B586-C47909727565}" dt="2024-04-05T15:39:34.017" v="8" actId="26606"/>
          <ac:spMkLst>
            <pc:docMk/>
            <pc:sldMk cId="2098761669" sldId="256"/>
            <ac:spMk id="17" creationId="{ECC07320-C2CA-4E29-8481-9D9E143C7788}"/>
          </ac:spMkLst>
        </pc:spChg>
        <pc:spChg chg="add del">
          <ac:chgData name="Partha Sinha" userId="3c4c3e06f90c4043" providerId="LiveId" clId="{4E880FD9-EA66-40A9-B586-C47909727565}" dt="2024-04-05T15:39:34.017" v="8" actId="26606"/>
          <ac:spMkLst>
            <pc:docMk/>
            <pc:sldMk cId="2098761669" sldId="256"/>
            <ac:spMk id="18" creationId="{178FB36B-5BFE-42CA-BC60-1115E0D95EEC}"/>
          </ac:spMkLst>
        </pc:spChg>
        <pc:spChg chg="add">
          <ac:chgData name="Partha Sinha" userId="3c4c3e06f90c4043" providerId="LiveId" clId="{4E880FD9-EA66-40A9-B586-C47909727565}" dt="2024-04-05T15:39:34.024" v="9" actId="26606"/>
          <ac:spMkLst>
            <pc:docMk/>
            <pc:sldMk cId="2098761669" sldId="256"/>
            <ac:spMk id="20" creationId="{7DA3C418-758E-4180-A5D0-8655D6804587}"/>
          </ac:spMkLst>
        </pc:spChg>
        <pc:spChg chg="add">
          <ac:chgData name="Partha Sinha" userId="3c4c3e06f90c4043" providerId="LiveId" clId="{4E880FD9-EA66-40A9-B586-C47909727565}" dt="2024-04-05T15:39:34.024" v="9" actId="26606"/>
          <ac:spMkLst>
            <pc:docMk/>
            <pc:sldMk cId="2098761669" sldId="256"/>
            <ac:spMk id="21" creationId="{28C8EF06-5EC3-4883-AFAF-D74FF46550FB}"/>
          </ac:spMkLst>
        </pc:spChg>
        <pc:picChg chg="add mod ord">
          <ac:chgData name="Partha Sinha" userId="3c4c3e06f90c4043" providerId="LiveId" clId="{4E880FD9-EA66-40A9-B586-C47909727565}" dt="2024-04-05T15:39:34.024" v="9" actId="26606"/>
          <ac:picMkLst>
            <pc:docMk/>
            <pc:sldMk cId="2098761669" sldId="256"/>
            <ac:picMk id="5" creationId="{99C37A2F-3182-3653-A729-DC2AD358C356}"/>
          </ac:picMkLst>
        </pc:picChg>
      </pc:sldChg>
      <pc:sldChg chg="modSp new mod">
        <pc:chgData name="Partha Sinha" userId="3c4c3e06f90c4043" providerId="LiveId" clId="{4E880FD9-EA66-40A9-B586-C47909727565}" dt="2024-04-05T17:02:07.093" v="730"/>
        <pc:sldMkLst>
          <pc:docMk/>
          <pc:sldMk cId="2603627531" sldId="257"/>
        </pc:sldMkLst>
        <pc:spChg chg="mod">
          <ac:chgData name="Partha Sinha" userId="3c4c3e06f90c4043" providerId="LiveId" clId="{4E880FD9-EA66-40A9-B586-C47909727565}" dt="2024-04-05T15:46:06.575" v="267" actId="20577"/>
          <ac:spMkLst>
            <pc:docMk/>
            <pc:sldMk cId="2603627531" sldId="257"/>
            <ac:spMk id="2" creationId="{2D939197-C7CE-51C5-360B-601C7A3EA22C}"/>
          </ac:spMkLst>
        </pc:spChg>
        <pc:spChg chg="mod">
          <ac:chgData name="Partha Sinha" userId="3c4c3e06f90c4043" providerId="LiveId" clId="{4E880FD9-EA66-40A9-B586-C47909727565}" dt="2024-04-05T17:02:07.093" v="730"/>
          <ac:spMkLst>
            <pc:docMk/>
            <pc:sldMk cId="2603627531" sldId="257"/>
            <ac:spMk id="3" creationId="{0BDC1DDA-C8A1-71D6-ABF5-882612F12A94}"/>
          </ac:spMkLst>
        </pc:spChg>
      </pc:sldChg>
      <pc:sldChg chg="addSp delSp modSp new mod">
        <pc:chgData name="Partha Sinha" userId="3c4c3e06f90c4043" providerId="LiveId" clId="{4E880FD9-EA66-40A9-B586-C47909727565}" dt="2024-04-06T01:05:06.394" v="798" actId="14100"/>
        <pc:sldMkLst>
          <pc:docMk/>
          <pc:sldMk cId="2389266965" sldId="258"/>
        </pc:sldMkLst>
        <pc:spChg chg="mod">
          <ac:chgData name="Partha Sinha" userId="3c4c3e06f90c4043" providerId="LiveId" clId="{4E880FD9-EA66-40A9-B586-C47909727565}" dt="2024-04-06T01:04:54.642" v="787" actId="20577"/>
          <ac:spMkLst>
            <pc:docMk/>
            <pc:sldMk cId="2389266965" sldId="258"/>
            <ac:spMk id="2" creationId="{4EBAEC28-B6CD-16DC-BBAF-698C22688D09}"/>
          </ac:spMkLst>
        </pc:spChg>
        <pc:spChg chg="mod">
          <ac:chgData name="Partha Sinha" userId="3c4c3e06f90c4043" providerId="LiveId" clId="{4E880FD9-EA66-40A9-B586-C47909727565}" dt="2024-04-06T01:05:01.623" v="797" actId="20577"/>
          <ac:spMkLst>
            <pc:docMk/>
            <pc:sldMk cId="2389266965" sldId="258"/>
            <ac:spMk id="3" creationId="{9A276F0C-EC21-FD13-2C1B-2CC915320F1B}"/>
          </ac:spMkLst>
        </pc:spChg>
        <pc:spChg chg="add del">
          <ac:chgData name="Partha Sinha" userId="3c4c3e06f90c4043" providerId="LiveId" clId="{4E880FD9-EA66-40A9-B586-C47909727565}" dt="2024-04-05T15:48:29.334" v="301" actId="22"/>
          <ac:spMkLst>
            <pc:docMk/>
            <pc:sldMk cId="2389266965" sldId="258"/>
            <ac:spMk id="5" creationId="{F3C43C56-1B6A-4A81-87B7-2BB9642113CD}"/>
          </ac:spMkLst>
        </pc:spChg>
        <pc:picChg chg="add mod">
          <ac:chgData name="Partha Sinha" userId="3c4c3e06f90c4043" providerId="LiveId" clId="{4E880FD9-EA66-40A9-B586-C47909727565}" dt="2024-04-06T01:05:06.394" v="798" actId="14100"/>
          <ac:picMkLst>
            <pc:docMk/>
            <pc:sldMk cId="2389266965" sldId="258"/>
            <ac:picMk id="7" creationId="{1DB7ED5A-9D81-160E-C35F-6FA287CB8B30}"/>
          </ac:picMkLst>
        </pc:picChg>
      </pc:sldChg>
      <pc:sldChg chg="addSp delSp modSp new mod setBg">
        <pc:chgData name="Partha Sinha" userId="3c4c3e06f90c4043" providerId="LiveId" clId="{4E880FD9-EA66-40A9-B586-C47909727565}" dt="2024-04-06T01:05:27.890" v="812" actId="20577"/>
        <pc:sldMkLst>
          <pc:docMk/>
          <pc:sldMk cId="3830701569" sldId="259"/>
        </pc:sldMkLst>
        <pc:spChg chg="mod">
          <ac:chgData name="Partha Sinha" userId="3c4c3e06f90c4043" providerId="LiveId" clId="{4E880FD9-EA66-40A9-B586-C47909727565}" dt="2024-04-06T01:05:27.890" v="812" actId="20577"/>
          <ac:spMkLst>
            <pc:docMk/>
            <pc:sldMk cId="3830701569" sldId="259"/>
            <ac:spMk id="2" creationId="{00013E16-1C79-203B-2D35-5E9A7B054081}"/>
          </ac:spMkLst>
        </pc:spChg>
        <pc:spChg chg="add del mod">
          <ac:chgData name="Partha Sinha" userId="3c4c3e06f90c4043" providerId="LiveId" clId="{4E880FD9-EA66-40A9-B586-C47909727565}" dt="2024-04-06T01:05:20.497" v="804" actId="20577"/>
          <ac:spMkLst>
            <pc:docMk/>
            <pc:sldMk cId="3830701569" sldId="259"/>
            <ac:spMk id="3" creationId="{F11D38A5-0A65-B13D-567D-FA0D65BF8616}"/>
          </ac:spMkLst>
        </pc:spChg>
        <pc:spChg chg="add del">
          <ac:chgData name="Partha Sinha" userId="3c4c3e06f90c4043" providerId="LiveId" clId="{4E880FD9-EA66-40A9-B586-C47909727565}" dt="2024-04-05T16:32:44.298" v="331" actId="26606"/>
          <ac:spMkLst>
            <pc:docMk/>
            <pc:sldMk cId="3830701569" sldId="259"/>
            <ac:spMk id="10" creationId="{D4771268-CB57-404A-9271-370EB28F6090}"/>
          </ac:spMkLst>
        </pc:spChg>
        <pc:picChg chg="add mod">
          <ac:chgData name="Partha Sinha" userId="3c4c3e06f90c4043" providerId="LiveId" clId="{4E880FD9-EA66-40A9-B586-C47909727565}" dt="2024-04-05T16:57:58.008" v="660" actId="14100"/>
          <ac:picMkLst>
            <pc:docMk/>
            <pc:sldMk cId="3830701569" sldId="259"/>
            <ac:picMk id="5" creationId="{9828E5A9-1857-056A-70D0-3548A4D4354A}"/>
          </ac:picMkLst>
        </pc:picChg>
      </pc:sldChg>
      <pc:sldChg chg="addSp delSp modSp new mod">
        <pc:chgData name="Partha Sinha" userId="3c4c3e06f90c4043" providerId="LiveId" clId="{4E880FD9-EA66-40A9-B586-C47909727565}" dt="2024-04-06T01:06:17.589" v="832" actId="20577"/>
        <pc:sldMkLst>
          <pc:docMk/>
          <pc:sldMk cId="3495877220" sldId="260"/>
        </pc:sldMkLst>
        <pc:spChg chg="mod">
          <ac:chgData name="Partha Sinha" userId="3c4c3e06f90c4043" providerId="LiveId" clId="{4E880FD9-EA66-40A9-B586-C47909727565}" dt="2024-04-05T16:58:10.765" v="664" actId="14100"/>
          <ac:spMkLst>
            <pc:docMk/>
            <pc:sldMk cId="3495877220" sldId="260"/>
            <ac:spMk id="2" creationId="{580E1A68-AED3-5386-719D-3D90EF27C92E}"/>
          </ac:spMkLst>
        </pc:spChg>
        <pc:spChg chg="mod">
          <ac:chgData name="Partha Sinha" userId="3c4c3e06f90c4043" providerId="LiveId" clId="{4E880FD9-EA66-40A9-B586-C47909727565}" dt="2024-04-06T01:06:17.589" v="832" actId="20577"/>
          <ac:spMkLst>
            <pc:docMk/>
            <pc:sldMk cId="3495877220" sldId="260"/>
            <ac:spMk id="3" creationId="{BAF53DD9-8BC1-F614-5F56-366A5F44AEEC}"/>
          </ac:spMkLst>
        </pc:spChg>
        <pc:spChg chg="add del">
          <ac:chgData name="Partha Sinha" userId="3c4c3e06f90c4043" providerId="LiveId" clId="{4E880FD9-EA66-40A9-B586-C47909727565}" dt="2024-04-05T16:34:50.182" v="356" actId="22"/>
          <ac:spMkLst>
            <pc:docMk/>
            <pc:sldMk cId="3495877220" sldId="260"/>
            <ac:spMk id="5" creationId="{2BCAE563-A8D3-D821-85E4-6C8A0CFCE804}"/>
          </ac:spMkLst>
        </pc:spChg>
        <pc:picChg chg="add mod">
          <ac:chgData name="Partha Sinha" userId="3c4c3e06f90c4043" providerId="LiveId" clId="{4E880FD9-EA66-40A9-B586-C47909727565}" dt="2024-04-05T17:01:12.325" v="724" actId="1076"/>
          <ac:picMkLst>
            <pc:docMk/>
            <pc:sldMk cId="3495877220" sldId="260"/>
            <ac:picMk id="7" creationId="{658557ED-807F-154D-A726-F97FD3AB1B33}"/>
          </ac:picMkLst>
        </pc:picChg>
        <pc:picChg chg="add mod">
          <ac:chgData name="Partha Sinha" userId="3c4c3e06f90c4043" providerId="LiveId" clId="{4E880FD9-EA66-40A9-B586-C47909727565}" dt="2024-04-05T17:01:14.997" v="725" actId="1076"/>
          <ac:picMkLst>
            <pc:docMk/>
            <pc:sldMk cId="3495877220" sldId="260"/>
            <ac:picMk id="9" creationId="{576FC28E-FD6D-7946-81C2-FAB3B0323372}"/>
          </ac:picMkLst>
        </pc:picChg>
        <pc:picChg chg="add mod">
          <ac:chgData name="Partha Sinha" userId="3c4c3e06f90c4043" providerId="LiveId" clId="{4E880FD9-EA66-40A9-B586-C47909727565}" dt="2024-04-05T17:01:08.420" v="723" actId="1076"/>
          <ac:picMkLst>
            <pc:docMk/>
            <pc:sldMk cId="3495877220" sldId="260"/>
            <ac:picMk id="11" creationId="{A7EFBF31-4077-B87F-4D15-092D87571AA4}"/>
          </ac:picMkLst>
        </pc:picChg>
      </pc:sldChg>
      <pc:sldChg chg="addSp delSp modSp new del mod setBg">
        <pc:chgData name="Partha Sinha" userId="3c4c3e06f90c4043" providerId="LiveId" clId="{4E880FD9-EA66-40A9-B586-C47909727565}" dt="2024-04-05T17:00:53.579" v="722" actId="47"/>
        <pc:sldMkLst>
          <pc:docMk/>
          <pc:sldMk cId="1239780841" sldId="261"/>
        </pc:sldMkLst>
        <pc:spChg chg="mod">
          <ac:chgData name="Partha Sinha" userId="3c4c3e06f90c4043" providerId="LiveId" clId="{4E880FD9-EA66-40A9-B586-C47909727565}" dt="2024-04-05T16:42:44.032" v="422" actId="1076"/>
          <ac:spMkLst>
            <pc:docMk/>
            <pc:sldMk cId="1239780841" sldId="261"/>
            <ac:spMk id="2" creationId="{E932BB6A-0F12-2508-AB3A-0A5BC6BA2746}"/>
          </ac:spMkLst>
        </pc:spChg>
        <pc:spChg chg="mod ord">
          <ac:chgData name="Partha Sinha" userId="3c4c3e06f90c4043" providerId="LiveId" clId="{4E880FD9-EA66-40A9-B586-C47909727565}" dt="2024-04-05T16:42:30.621" v="420" actId="14100"/>
          <ac:spMkLst>
            <pc:docMk/>
            <pc:sldMk cId="1239780841" sldId="261"/>
            <ac:spMk id="3" creationId="{939FD975-566C-ACAC-517A-AA05CEEF342F}"/>
          </ac:spMkLst>
        </pc:spChg>
        <pc:spChg chg="add del">
          <ac:chgData name="Partha Sinha" userId="3c4c3e06f90c4043" providerId="LiveId" clId="{4E880FD9-EA66-40A9-B586-C47909727565}" dt="2024-04-05T16:38:41.400" v="399" actId="22"/>
          <ac:spMkLst>
            <pc:docMk/>
            <pc:sldMk cId="1239780841" sldId="261"/>
            <ac:spMk id="5" creationId="{0EAC311E-7113-7E07-AD27-66FD1E54550E}"/>
          </ac:spMkLst>
        </pc:spChg>
        <pc:spChg chg="add del">
          <ac:chgData name="Partha Sinha" userId="3c4c3e06f90c4043" providerId="LiveId" clId="{4E880FD9-EA66-40A9-B586-C47909727565}" dt="2024-04-05T16:39:03.901" v="401" actId="22"/>
          <ac:spMkLst>
            <pc:docMk/>
            <pc:sldMk cId="1239780841" sldId="261"/>
            <ac:spMk id="7" creationId="{A3EF82FF-5F54-DE52-82F2-783DAD2894E6}"/>
          </ac:spMkLst>
        </pc:spChg>
        <pc:spChg chg="add">
          <ac:chgData name="Partha Sinha" userId="3c4c3e06f90c4043" providerId="LiveId" clId="{4E880FD9-EA66-40A9-B586-C47909727565}" dt="2024-04-05T16:42:05.310" v="414" actId="26606"/>
          <ac:spMkLst>
            <pc:docMk/>
            <pc:sldMk cId="1239780841" sldId="261"/>
            <ac:spMk id="18" creationId="{53B475F8-50AE-46A0-9943-B2B63183D50C}"/>
          </ac:spMkLst>
        </pc:spChg>
        <pc:spChg chg="add">
          <ac:chgData name="Partha Sinha" userId="3c4c3e06f90c4043" providerId="LiveId" clId="{4E880FD9-EA66-40A9-B586-C47909727565}" dt="2024-04-05T16:42:05.310" v="414" actId="26606"/>
          <ac:spMkLst>
            <pc:docMk/>
            <pc:sldMk cId="1239780841" sldId="261"/>
            <ac:spMk id="20" creationId="{75F6FDB4-2351-48C2-A863-2364A02343C0}"/>
          </ac:spMkLst>
        </pc:spChg>
        <pc:picChg chg="add del mod ord">
          <ac:chgData name="Partha Sinha" userId="3c4c3e06f90c4043" providerId="LiveId" clId="{4E880FD9-EA66-40A9-B586-C47909727565}" dt="2024-04-05T16:59:51.961" v="687" actId="21"/>
          <ac:picMkLst>
            <pc:docMk/>
            <pc:sldMk cId="1239780841" sldId="261"/>
            <ac:picMk id="9" creationId="{3E2F6CB6-304C-66B4-7BB9-AC81A582F3A9}"/>
          </ac:picMkLst>
        </pc:picChg>
        <pc:picChg chg="add del mod">
          <ac:chgData name="Partha Sinha" userId="3c4c3e06f90c4043" providerId="LiveId" clId="{4E880FD9-EA66-40A9-B586-C47909727565}" dt="2024-04-05T16:59:43.719" v="686" actId="21"/>
          <ac:picMkLst>
            <pc:docMk/>
            <pc:sldMk cId="1239780841" sldId="261"/>
            <ac:picMk id="11" creationId="{53E3D240-6BFF-F270-8D35-39478DA974C3}"/>
          </ac:picMkLst>
        </pc:picChg>
        <pc:picChg chg="add del mod">
          <ac:chgData name="Partha Sinha" userId="3c4c3e06f90c4043" providerId="LiveId" clId="{4E880FD9-EA66-40A9-B586-C47909727565}" dt="2024-04-05T16:59:43.719" v="686" actId="21"/>
          <ac:picMkLst>
            <pc:docMk/>
            <pc:sldMk cId="1239780841" sldId="261"/>
            <ac:picMk id="13" creationId="{CC212C75-86FF-29EA-77E8-403666DE052A}"/>
          </ac:picMkLst>
        </pc:picChg>
      </pc:sldChg>
      <pc:sldChg chg="addSp delSp modSp new mod">
        <pc:chgData name="Partha Sinha" userId="3c4c3e06f90c4043" providerId="LiveId" clId="{4E880FD9-EA66-40A9-B586-C47909727565}" dt="2024-04-05T16:54:14.287" v="644" actId="1076"/>
        <pc:sldMkLst>
          <pc:docMk/>
          <pc:sldMk cId="2637336221" sldId="262"/>
        </pc:sldMkLst>
        <pc:spChg chg="mod">
          <ac:chgData name="Partha Sinha" userId="3c4c3e06f90c4043" providerId="LiveId" clId="{4E880FD9-EA66-40A9-B586-C47909727565}" dt="2024-04-05T16:52:36.498" v="583" actId="20577"/>
          <ac:spMkLst>
            <pc:docMk/>
            <pc:sldMk cId="2637336221" sldId="262"/>
            <ac:spMk id="2" creationId="{0F9D2EE4-9150-414E-3208-B9E1A525B971}"/>
          </ac:spMkLst>
        </pc:spChg>
        <pc:spChg chg="del">
          <ac:chgData name="Partha Sinha" userId="3c4c3e06f90c4043" providerId="LiveId" clId="{4E880FD9-EA66-40A9-B586-C47909727565}" dt="2024-04-05T16:46:31.283" v="443" actId="478"/>
          <ac:spMkLst>
            <pc:docMk/>
            <pc:sldMk cId="2637336221" sldId="262"/>
            <ac:spMk id="3" creationId="{20FC333F-5ECF-ACF5-188A-E68FB8AA0473}"/>
          </ac:spMkLst>
        </pc:spChg>
        <pc:picChg chg="add mod">
          <ac:chgData name="Partha Sinha" userId="3c4c3e06f90c4043" providerId="LiveId" clId="{4E880FD9-EA66-40A9-B586-C47909727565}" dt="2024-04-05T16:48:09.114" v="473" actId="14100"/>
          <ac:picMkLst>
            <pc:docMk/>
            <pc:sldMk cId="2637336221" sldId="262"/>
            <ac:picMk id="5" creationId="{B95975B1-CE80-CC5E-5031-C1F58D1FD18C}"/>
          </ac:picMkLst>
        </pc:picChg>
        <pc:picChg chg="add mod">
          <ac:chgData name="Partha Sinha" userId="3c4c3e06f90c4043" providerId="LiveId" clId="{4E880FD9-EA66-40A9-B586-C47909727565}" dt="2024-04-05T16:54:14.287" v="644" actId="1076"/>
          <ac:picMkLst>
            <pc:docMk/>
            <pc:sldMk cId="2637336221" sldId="262"/>
            <ac:picMk id="7" creationId="{600C693D-3EC8-2A5C-EAE1-570BB6F78AC5}"/>
          </ac:picMkLst>
        </pc:picChg>
      </pc:sldChg>
      <pc:sldChg chg="addSp delSp modSp new mod">
        <pc:chgData name="Partha Sinha" userId="3c4c3e06f90c4043" providerId="LiveId" clId="{4E880FD9-EA66-40A9-B586-C47909727565}" dt="2024-04-05T16:55:32.464" v="647" actId="1076"/>
        <pc:sldMkLst>
          <pc:docMk/>
          <pc:sldMk cId="226754965" sldId="263"/>
        </pc:sldMkLst>
        <pc:spChg chg="mod">
          <ac:chgData name="Partha Sinha" userId="3c4c3e06f90c4043" providerId="LiveId" clId="{4E880FD9-EA66-40A9-B586-C47909727565}" dt="2024-04-05T16:52:44.926" v="596" actId="20577"/>
          <ac:spMkLst>
            <pc:docMk/>
            <pc:sldMk cId="226754965" sldId="263"/>
            <ac:spMk id="2" creationId="{3C2D4346-8E47-C5F6-4C28-67DD25168A4D}"/>
          </ac:spMkLst>
        </pc:spChg>
        <pc:spChg chg="del">
          <ac:chgData name="Partha Sinha" userId="3c4c3e06f90c4043" providerId="LiveId" clId="{4E880FD9-EA66-40A9-B586-C47909727565}" dt="2024-04-05T16:47:39.381" v="467" actId="478"/>
          <ac:spMkLst>
            <pc:docMk/>
            <pc:sldMk cId="226754965" sldId="263"/>
            <ac:spMk id="3" creationId="{8837E799-2781-0D81-F026-32C79CAF0E7E}"/>
          </ac:spMkLst>
        </pc:spChg>
        <pc:picChg chg="add mod">
          <ac:chgData name="Partha Sinha" userId="3c4c3e06f90c4043" providerId="LiveId" clId="{4E880FD9-EA66-40A9-B586-C47909727565}" dt="2024-04-05T16:48:46.781" v="476" actId="14100"/>
          <ac:picMkLst>
            <pc:docMk/>
            <pc:sldMk cId="226754965" sldId="263"/>
            <ac:picMk id="5" creationId="{D8E7F68B-1B16-3295-E0C4-91F17FB0F552}"/>
          </ac:picMkLst>
        </pc:picChg>
        <pc:picChg chg="add mod">
          <ac:chgData name="Partha Sinha" userId="3c4c3e06f90c4043" providerId="LiveId" clId="{4E880FD9-EA66-40A9-B586-C47909727565}" dt="2024-04-05T16:55:32.464" v="647" actId="1076"/>
          <ac:picMkLst>
            <pc:docMk/>
            <pc:sldMk cId="226754965" sldId="263"/>
            <ac:picMk id="7" creationId="{175BFEC5-4844-DE98-5B3B-9F3DA940F6F7}"/>
          </ac:picMkLst>
        </pc:picChg>
      </pc:sldChg>
      <pc:sldChg chg="addSp delSp modSp new mod">
        <pc:chgData name="Partha Sinha" userId="3c4c3e06f90c4043" providerId="LiveId" clId="{4E880FD9-EA66-40A9-B586-C47909727565}" dt="2024-04-05T16:56:46.296" v="650" actId="1076"/>
        <pc:sldMkLst>
          <pc:docMk/>
          <pc:sldMk cId="4209402665" sldId="264"/>
        </pc:sldMkLst>
        <pc:spChg chg="mod">
          <ac:chgData name="Partha Sinha" userId="3c4c3e06f90c4043" providerId="LiveId" clId="{4E880FD9-EA66-40A9-B586-C47909727565}" dt="2024-04-05T16:52:56.781" v="616" actId="20577"/>
          <ac:spMkLst>
            <pc:docMk/>
            <pc:sldMk cId="4209402665" sldId="264"/>
            <ac:spMk id="2" creationId="{4CEE1374-EC53-1FA3-53AE-8A1B27C483E3}"/>
          </ac:spMkLst>
        </pc:spChg>
        <pc:spChg chg="del">
          <ac:chgData name="Partha Sinha" userId="3c4c3e06f90c4043" providerId="LiveId" clId="{4E880FD9-EA66-40A9-B586-C47909727565}" dt="2024-04-05T16:49:42.301" v="496" actId="478"/>
          <ac:spMkLst>
            <pc:docMk/>
            <pc:sldMk cId="4209402665" sldId="264"/>
            <ac:spMk id="3" creationId="{28E01838-2013-A140-16AE-EE85C0D16E68}"/>
          </ac:spMkLst>
        </pc:spChg>
        <pc:picChg chg="add mod">
          <ac:chgData name="Partha Sinha" userId="3c4c3e06f90c4043" providerId="LiveId" clId="{4E880FD9-EA66-40A9-B586-C47909727565}" dt="2024-04-05T16:49:57.619" v="499" actId="1076"/>
          <ac:picMkLst>
            <pc:docMk/>
            <pc:sldMk cId="4209402665" sldId="264"/>
            <ac:picMk id="5" creationId="{CBF9EFDE-A7C6-0CEF-D5B8-4FD309CEBC83}"/>
          </ac:picMkLst>
        </pc:picChg>
        <pc:picChg chg="add mod">
          <ac:chgData name="Partha Sinha" userId="3c4c3e06f90c4043" providerId="LiveId" clId="{4E880FD9-EA66-40A9-B586-C47909727565}" dt="2024-04-05T16:56:46.296" v="650" actId="1076"/>
          <ac:picMkLst>
            <pc:docMk/>
            <pc:sldMk cId="4209402665" sldId="264"/>
            <ac:picMk id="7" creationId="{85960556-C4D9-6C51-7AE0-6222E9369792}"/>
          </ac:picMkLst>
        </pc:picChg>
      </pc:sldChg>
      <pc:sldChg chg="addSp delSp modSp new mod">
        <pc:chgData name="Partha Sinha" userId="3c4c3e06f90c4043" providerId="LiveId" clId="{4E880FD9-EA66-40A9-B586-C47909727565}" dt="2024-04-05T16:57:27.830" v="653" actId="1076"/>
        <pc:sldMkLst>
          <pc:docMk/>
          <pc:sldMk cId="3929184759" sldId="265"/>
        </pc:sldMkLst>
        <pc:spChg chg="mod">
          <ac:chgData name="Partha Sinha" userId="3c4c3e06f90c4043" providerId="LiveId" clId="{4E880FD9-EA66-40A9-B586-C47909727565}" dt="2024-04-05T16:53:08.881" v="641" actId="20577"/>
          <ac:spMkLst>
            <pc:docMk/>
            <pc:sldMk cId="3929184759" sldId="265"/>
            <ac:spMk id="2" creationId="{7F475D8C-4F0C-3417-7A6E-188FCBDF85C6}"/>
          </ac:spMkLst>
        </pc:spChg>
        <pc:spChg chg="del">
          <ac:chgData name="Partha Sinha" userId="3c4c3e06f90c4043" providerId="LiveId" clId="{4E880FD9-EA66-40A9-B586-C47909727565}" dt="2024-04-05T16:50:17.101" v="517" actId="478"/>
          <ac:spMkLst>
            <pc:docMk/>
            <pc:sldMk cId="3929184759" sldId="265"/>
            <ac:spMk id="3" creationId="{886CF2EE-24D6-9EBF-354E-718B03353DD5}"/>
          </ac:spMkLst>
        </pc:spChg>
        <pc:picChg chg="add mod">
          <ac:chgData name="Partha Sinha" userId="3c4c3e06f90c4043" providerId="LiveId" clId="{4E880FD9-EA66-40A9-B586-C47909727565}" dt="2024-04-05T16:51:08.926" v="521" actId="14100"/>
          <ac:picMkLst>
            <pc:docMk/>
            <pc:sldMk cId="3929184759" sldId="265"/>
            <ac:picMk id="5" creationId="{AF45BFAB-6F17-C929-E682-C7E065E47E20}"/>
          </ac:picMkLst>
        </pc:picChg>
        <pc:picChg chg="add mod">
          <ac:chgData name="Partha Sinha" userId="3c4c3e06f90c4043" providerId="LiveId" clId="{4E880FD9-EA66-40A9-B586-C47909727565}" dt="2024-04-05T16:57:27.830" v="653" actId="1076"/>
          <ac:picMkLst>
            <pc:docMk/>
            <pc:sldMk cId="3929184759" sldId="265"/>
            <ac:picMk id="7" creationId="{8B9E88CD-C3EF-AD76-C6B5-68214FAA8EE5}"/>
          </ac:picMkLst>
        </pc:picChg>
      </pc:sldChg>
      <pc:sldChg chg="modSp new mod">
        <pc:chgData name="Partha Sinha" userId="3c4c3e06f90c4043" providerId="LiveId" clId="{4E880FD9-EA66-40A9-B586-C47909727565}" dt="2024-04-06T01:11:03.852" v="1039" actId="20577"/>
        <pc:sldMkLst>
          <pc:docMk/>
          <pc:sldMk cId="1439300767" sldId="266"/>
        </pc:sldMkLst>
        <pc:spChg chg="mod">
          <ac:chgData name="Partha Sinha" userId="3c4c3e06f90c4043" providerId="LiveId" clId="{4E880FD9-EA66-40A9-B586-C47909727565}" dt="2024-04-05T16:51:46.529" v="542" actId="20577"/>
          <ac:spMkLst>
            <pc:docMk/>
            <pc:sldMk cId="1439300767" sldId="266"/>
            <ac:spMk id="2" creationId="{B044C13D-E8F2-8D7F-B9FF-2E318DF1B4C4}"/>
          </ac:spMkLst>
        </pc:spChg>
        <pc:spChg chg="mod">
          <ac:chgData name="Partha Sinha" userId="3c4c3e06f90c4043" providerId="LiveId" clId="{4E880FD9-EA66-40A9-B586-C47909727565}" dt="2024-04-06T01:11:03.852" v="1039" actId="20577"/>
          <ac:spMkLst>
            <pc:docMk/>
            <pc:sldMk cId="1439300767" sldId="266"/>
            <ac:spMk id="3" creationId="{D42FCFB7-86C5-6D8B-3A93-E2FE46AD7E29}"/>
          </ac:spMkLst>
        </pc:spChg>
      </pc:sldChg>
      <pc:sldChg chg="delSp modSp new mod">
        <pc:chgData name="Partha Sinha" userId="3c4c3e06f90c4043" providerId="LiveId" clId="{4E880FD9-EA66-40A9-B586-C47909727565}" dt="2024-04-05T16:52:12.563" v="572" actId="122"/>
        <pc:sldMkLst>
          <pc:docMk/>
          <pc:sldMk cId="3566200919" sldId="267"/>
        </pc:sldMkLst>
        <pc:spChg chg="mod">
          <ac:chgData name="Partha Sinha" userId="3c4c3e06f90c4043" providerId="LiveId" clId="{4E880FD9-EA66-40A9-B586-C47909727565}" dt="2024-04-05T16:52:12.563" v="572" actId="122"/>
          <ac:spMkLst>
            <pc:docMk/>
            <pc:sldMk cId="3566200919" sldId="267"/>
            <ac:spMk id="2" creationId="{5AEE24BB-A057-8CAC-42AB-CF940CFF47C2}"/>
          </ac:spMkLst>
        </pc:spChg>
        <pc:spChg chg="del">
          <ac:chgData name="Partha Sinha" userId="3c4c3e06f90c4043" providerId="LiveId" clId="{4E880FD9-EA66-40A9-B586-C47909727565}" dt="2024-04-05T16:52:05.239" v="570" actId="478"/>
          <ac:spMkLst>
            <pc:docMk/>
            <pc:sldMk cId="3566200919" sldId="267"/>
            <ac:spMk id="3" creationId="{66A610E1-FE9E-4BF0-EF91-10996E52F700}"/>
          </ac:spMkLst>
        </pc:spChg>
      </pc:sldChg>
      <pc:sldChg chg="addSp delSp modSp new del mod">
        <pc:chgData name="Partha Sinha" userId="3c4c3e06f90c4043" providerId="LiveId" clId="{4E880FD9-EA66-40A9-B586-C47909727565}" dt="2024-04-06T01:07:43.359" v="851" actId="47"/>
        <pc:sldMkLst>
          <pc:docMk/>
          <pc:sldMk cId="2864548137" sldId="268"/>
        </pc:sldMkLst>
        <pc:spChg chg="mod">
          <ac:chgData name="Partha Sinha" userId="3c4c3e06f90c4043" providerId="LiveId" clId="{4E880FD9-EA66-40A9-B586-C47909727565}" dt="2024-04-05T17:00:17.818" v="716" actId="14100"/>
          <ac:spMkLst>
            <pc:docMk/>
            <pc:sldMk cId="2864548137" sldId="268"/>
            <ac:spMk id="2" creationId="{C0B5D207-9525-0361-A135-07428ADF2860}"/>
          </ac:spMkLst>
        </pc:spChg>
        <pc:spChg chg="mod">
          <ac:chgData name="Partha Sinha" userId="3c4c3e06f90c4043" providerId="LiveId" clId="{4E880FD9-EA66-40A9-B586-C47909727565}" dt="2024-04-06T01:06:36.441" v="847" actId="20577"/>
          <ac:spMkLst>
            <pc:docMk/>
            <pc:sldMk cId="2864548137" sldId="268"/>
            <ac:spMk id="3" creationId="{6AD4FCFB-3991-12BE-76DA-25E79F4508D0}"/>
          </ac:spMkLst>
        </pc:spChg>
        <pc:picChg chg="add mod">
          <ac:chgData name="Partha Sinha" userId="3c4c3e06f90c4043" providerId="LiveId" clId="{4E880FD9-EA66-40A9-B586-C47909727565}" dt="2024-04-05T17:00:43.147" v="720" actId="1076"/>
          <ac:picMkLst>
            <pc:docMk/>
            <pc:sldMk cId="2864548137" sldId="268"/>
            <ac:picMk id="4" creationId="{57C7E853-44DA-CB1D-132B-78554A97F726}"/>
          </ac:picMkLst>
        </pc:picChg>
        <pc:picChg chg="add mod">
          <ac:chgData name="Partha Sinha" userId="3c4c3e06f90c4043" providerId="LiveId" clId="{4E880FD9-EA66-40A9-B586-C47909727565}" dt="2024-04-05T17:00:48.428" v="721" actId="1076"/>
          <ac:picMkLst>
            <pc:docMk/>
            <pc:sldMk cId="2864548137" sldId="268"/>
            <ac:picMk id="5" creationId="{47CA92ED-FA38-3881-662A-41D30225EED0}"/>
          </ac:picMkLst>
        </pc:picChg>
        <pc:picChg chg="add del mod">
          <ac:chgData name="Partha Sinha" userId="3c4c3e06f90c4043" providerId="LiveId" clId="{4E880FD9-EA66-40A9-B586-C47909727565}" dt="2024-04-06T01:07:18.780" v="848" actId="21"/>
          <ac:picMkLst>
            <pc:docMk/>
            <pc:sldMk cId="2864548137" sldId="268"/>
            <ac:picMk id="9" creationId="{3E2F6CB6-304C-66B4-7BB9-AC81A582F3A9}"/>
          </ac:picMkLst>
        </pc:picChg>
      </pc:sldChg>
      <pc:sldChg chg="add del">
        <pc:chgData name="Partha Sinha" userId="3c4c3e06f90c4043" providerId="LiveId" clId="{4E880FD9-EA66-40A9-B586-C47909727565}" dt="2024-04-05T16:59:43.127" v="685"/>
        <pc:sldMkLst>
          <pc:docMk/>
          <pc:sldMk cId="2086249584" sldId="269"/>
        </pc:sldMkLst>
      </pc:sldChg>
      <pc:sldChg chg="addSp modSp new mod">
        <pc:chgData name="Partha Sinha" userId="3c4c3e06f90c4043" providerId="LiveId" clId="{4E880FD9-EA66-40A9-B586-C47909727565}" dt="2024-04-06T01:09:02.353" v="884" actId="14100"/>
        <pc:sldMkLst>
          <pc:docMk/>
          <pc:sldMk cId="3626964749" sldId="269"/>
        </pc:sldMkLst>
        <pc:spChg chg="mod">
          <ac:chgData name="Partha Sinha" userId="3c4c3e06f90c4043" providerId="LiveId" clId="{4E880FD9-EA66-40A9-B586-C47909727565}" dt="2024-04-06T01:04:35.713" v="763" actId="20577"/>
          <ac:spMkLst>
            <pc:docMk/>
            <pc:sldMk cId="3626964749" sldId="269"/>
            <ac:spMk id="2" creationId="{2B285597-2E1B-A902-6045-5C17DE86E9CB}"/>
          </ac:spMkLst>
        </pc:spChg>
        <pc:spChg chg="mod">
          <ac:chgData name="Partha Sinha" userId="3c4c3e06f90c4043" providerId="LiveId" clId="{4E880FD9-EA66-40A9-B586-C47909727565}" dt="2024-04-06T01:08:46.525" v="880" actId="20577"/>
          <ac:spMkLst>
            <pc:docMk/>
            <pc:sldMk cId="3626964749" sldId="269"/>
            <ac:spMk id="3" creationId="{FF6DB31D-08AE-CAED-4CBB-23CD0EA3F4B6}"/>
          </ac:spMkLst>
        </pc:spChg>
        <pc:picChg chg="add mod">
          <ac:chgData name="Partha Sinha" userId="3c4c3e06f90c4043" providerId="LiveId" clId="{4E880FD9-EA66-40A9-B586-C47909727565}" dt="2024-04-06T01:08:52.855" v="882" actId="1076"/>
          <ac:picMkLst>
            <pc:docMk/>
            <pc:sldMk cId="3626964749" sldId="269"/>
            <ac:picMk id="5" creationId="{57AE9D8B-0F25-CD4D-B75E-7A81884E0FED}"/>
          </ac:picMkLst>
        </pc:picChg>
        <pc:picChg chg="add mod">
          <ac:chgData name="Partha Sinha" userId="3c4c3e06f90c4043" providerId="LiveId" clId="{4E880FD9-EA66-40A9-B586-C47909727565}" dt="2024-04-06T01:08:51.152" v="881" actId="1076"/>
          <ac:picMkLst>
            <pc:docMk/>
            <pc:sldMk cId="3626964749" sldId="269"/>
            <ac:picMk id="7" creationId="{704EEA56-82E0-852F-A2D4-D0ED640F1770}"/>
          </ac:picMkLst>
        </pc:picChg>
        <pc:picChg chg="add mod">
          <ac:chgData name="Partha Sinha" userId="3c4c3e06f90c4043" providerId="LiveId" clId="{4E880FD9-EA66-40A9-B586-C47909727565}" dt="2024-04-06T01:09:02.353" v="884" actId="14100"/>
          <ac:picMkLst>
            <pc:docMk/>
            <pc:sldMk cId="3626964749" sldId="269"/>
            <ac:picMk id="8" creationId="{0359272A-E66D-2B28-B2AE-5075A21DD542}"/>
          </ac:picMkLst>
        </pc:picChg>
        <pc:picChg chg="add mod">
          <ac:chgData name="Partha Sinha" userId="3c4c3e06f90c4043" providerId="LiveId" clId="{4E880FD9-EA66-40A9-B586-C47909727565}" dt="2024-04-06T01:08:17.558" v="852" actId="14100"/>
          <ac:picMkLst>
            <pc:docMk/>
            <pc:sldMk cId="3626964749" sldId="269"/>
            <ac:picMk id="9" creationId="{3E2F6CB6-304C-66B4-7BB9-AC81A582F3A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49C98-B7CA-E429-BE15-AEC5C702A5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D499A414-29A9-5281-09F9-BCA07CC277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668CED4-1C05-B40B-0552-C1A1E9206E5F}"/>
              </a:ext>
            </a:extLst>
          </p:cNvPr>
          <p:cNvSpPr>
            <a:spLocks noGrp="1"/>
          </p:cNvSpPr>
          <p:nvPr>
            <p:ph type="dt" sz="half" idx="10"/>
          </p:nvPr>
        </p:nvSpPr>
        <p:spPr/>
        <p:txBody>
          <a:bodyPr/>
          <a:lstStyle/>
          <a:p>
            <a:fld id="{ECB49A9A-A70F-41A4-AFCD-1A2C9AC1E9DB}" type="datetimeFigureOut">
              <a:rPr lang="en-CA" smtClean="0"/>
              <a:t>2024-04-23</a:t>
            </a:fld>
            <a:endParaRPr lang="en-CA" dirty="0"/>
          </a:p>
        </p:txBody>
      </p:sp>
      <p:sp>
        <p:nvSpPr>
          <p:cNvPr id="5" name="Footer Placeholder 4">
            <a:extLst>
              <a:ext uri="{FF2B5EF4-FFF2-40B4-BE49-F238E27FC236}">
                <a16:creationId xmlns:a16="http://schemas.microsoft.com/office/drawing/2014/main" id="{B37B7A6F-5E48-C58E-3EEC-2F40E72EF8E2}"/>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980CB091-A0A9-E98C-A25E-B0A26721D478}"/>
              </a:ext>
            </a:extLst>
          </p:cNvPr>
          <p:cNvSpPr>
            <a:spLocks noGrp="1"/>
          </p:cNvSpPr>
          <p:nvPr>
            <p:ph type="sldNum" sz="quarter" idx="12"/>
          </p:nvPr>
        </p:nvSpPr>
        <p:spPr/>
        <p:txBody>
          <a:bodyPr/>
          <a:lstStyle/>
          <a:p>
            <a:fld id="{72E49CC1-5BBB-408E-82B1-3A7A9EC5B2C4}" type="slidenum">
              <a:rPr lang="en-CA" smtClean="0"/>
              <a:t>‹#›</a:t>
            </a:fld>
            <a:endParaRPr lang="en-CA" dirty="0"/>
          </a:p>
        </p:txBody>
      </p:sp>
    </p:spTree>
    <p:extLst>
      <p:ext uri="{BB962C8B-B14F-4D97-AF65-F5344CB8AC3E}">
        <p14:creationId xmlns:p14="http://schemas.microsoft.com/office/powerpoint/2010/main" val="4119215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DE1B0-F996-856C-35C1-1EC531E042F0}"/>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A3B8782-749D-88A1-F3C8-769B1A1B2F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363958-081B-D6ED-8F83-2696273DC059}"/>
              </a:ext>
            </a:extLst>
          </p:cNvPr>
          <p:cNvSpPr>
            <a:spLocks noGrp="1"/>
          </p:cNvSpPr>
          <p:nvPr>
            <p:ph type="dt" sz="half" idx="10"/>
          </p:nvPr>
        </p:nvSpPr>
        <p:spPr/>
        <p:txBody>
          <a:bodyPr/>
          <a:lstStyle/>
          <a:p>
            <a:fld id="{ECB49A9A-A70F-41A4-AFCD-1A2C9AC1E9DB}" type="datetimeFigureOut">
              <a:rPr lang="en-CA" smtClean="0"/>
              <a:t>2024-04-23</a:t>
            </a:fld>
            <a:endParaRPr lang="en-CA" dirty="0"/>
          </a:p>
        </p:txBody>
      </p:sp>
      <p:sp>
        <p:nvSpPr>
          <p:cNvPr id="5" name="Footer Placeholder 4">
            <a:extLst>
              <a:ext uri="{FF2B5EF4-FFF2-40B4-BE49-F238E27FC236}">
                <a16:creationId xmlns:a16="http://schemas.microsoft.com/office/drawing/2014/main" id="{7DFFAC90-D518-08B5-B69B-2184E614D60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2877C794-CAF0-052C-4C60-080F1C10FDAB}"/>
              </a:ext>
            </a:extLst>
          </p:cNvPr>
          <p:cNvSpPr>
            <a:spLocks noGrp="1"/>
          </p:cNvSpPr>
          <p:nvPr>
            <p:ph type="sldNum" sz="quarter" idx="12"/>
          </p:nvPr>
        </p:nvSpPr>
        <p:spPr/>
        <p:txBody>
          <a:bodyPr/>
          <a:lstStyle/>
          <a:p>
            <a:fld id="{72E49CC1-5BBB-408E-82B1-3A7A9EC5B2C4}" type="slidenum">
              <a:rPr lang="en-CA" smtClean="0"/>
              <a:t>‹#›</a:t>
            </a:fld>
            <a:endParaRPr lang="en-CA" dirty="0"/>
          </a:p>
        </p:txBody>
      </p:sp>
    </p:spTree>
    <p:extLst>
      <p:ext uri="{BB962C8B-B14F-4D97-AF65-F5344CB8AC3E}">
        <p14:creationId xmlns:p14="http://schemas.microsoft.com/office/powerpoint/2010/main" val="1553029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52BE81-6258-830D-00DD-4087667588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F39C00D-7B35-5CBF-27C5-F89B4213B2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837C78D-4A6D-D43A-60F1-444B8E0AACA8}"/>
              </a:ext>
            </a:extLst>
          </p:cNvPr>
          <p:cNvSpPr>
            <a:spLocks noGrp="1"/>
          </p:cNvSpPr>
          <p:nvPr>
            <p:ph type="dt" sz="half" idx="10"/>
          </p:nvPr>
        </p:nvSpPr>
        <p:spPr/>
        <p:txBody>
          <a:bodyPr/>
          <a:lstStyle/>
          <a:p>
            <a:fld id="{ECB49A9A-A70F-41A4-AFCD-1A2C9AC1E9DB}" type="datetimeFigureOut">
              <a:rPr lang="en-CA" smtClean="0"/>
              <a:t>2024-04-23</a:t>
            </a:fld>
            <a:endParaRPr lang="en-CA" dirty="0"/>
          </a:p>
        </p:txBody>
      </p:sp>
      <p:sp>
        <p:nvSpPr>
          <p:cNvPr id="5" name="Footer Placeholder 4">
            <a:extLst>
              <a:ext uri="{FF2B5EF4-FFF2-40B4-BE49-F238E27FC236}">
                <a16:creationId xmlns:a16="http://schemas.microsoft.com/office/drawing/2014/main" id="{B84B896F-EDF3-F163-60A6-7F6E27D53C65}"/>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58BDA4F2-46DD-0112-BA9C-EF3A9F082D72}"/>
              </a:ext>
            </a:extLst>
          </p:cNvPr>
          <p:cNvSpPr>
            <a:spLocks noGrp="1"/>
          </p:cNvSpPr>
          <p:nvPr>
            <p:ph type="sldNum" sz="quarter" idx="12"/>
          </p:nvPr>
        </p:nvSpPr>
        <p:spPr/>
        <p:txBody>
          <a:bodyPr/>
          <a:lstStyle/>
          <a:p>
            <a:fld id="{72E49CC1-5BBB-408E-82B1-3A7A9EC5B2C4}" type="slidenum">
              <a:rPr lang="en-CA" smtClean="0"/>
              <a:t>‹#›</a:t>
            </a:fld>
            <a:endParaRPr lang="en-CA" dirty="0"/>
          </a:p>
        </p:txBody>
      </p:sp>
    </p:spTree>
    <p:extLst>
      <p:ext uri="{BB962C8B-B14F-4D97-AF65-F5344CB8AC3E}">
        <p14:creationId xmlns:p14="http://schemas.microsoft.com/office/powerpoint/2010/main" val="2671051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02065-0EE9-04C0-F300-177A7A6EDA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9909F42-F6E6-76D3-1E41-C7BB5BCFD0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96703A-246A-9C4E-8FF1-9912A47F4BCD}"/>
              </a:ext>
            </a:extLst>
          </p:cNvPr>
          <p:cNvSpPr>
            <a:spLocks noGrp="1"/>
          </p:cNvSpPr>
          <p:nvPr>
            <p:ph type="dt" sz="half" idx="10"/>
          </p:nvPr>
        </p:nvSpPr>
        <p:spPr/>
        <p:txBody>
          <a:bodyPr/>
          <a:lstStyle/>
          <a:p>
            <a:fld id="{ECB49A9A-A70F-41A4-AFCD-1A2C9AC1E9DB}" type="datetimeFigureOut">
              <a:rPr lang="en-CA" smtClean="0"/>
              <a:t>2024-04-23</a:t>
            </a:fld>
            <a:endParaRPr lang="en-CA" dirty="0"/>
          </a:p>
        </p:txBody>
      </p:sp>
      <p:sp>
        <p:nvSpPr>
          <p:cNvPr id="5" name="Footer Placeholder 4">
            <a:extLst>
              <a:ext uri="{FF2B5EF4-FFF2-40B4-BE49-F238E27FC236}">
                <a16:creationId xmlns:a16="http://schemas.microsoft.com/office/drawing/2014/main" id="{D70D668F-6646-29CB-AB65-FAE4B9D81BDB}"/>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ED160E60-4836-0FFE-E9BB-82A359BEB616}"/>
              </a:ext>
            </a:extLst>
          </p:cNvPr>
          <p:cNvSpPr>
            <a:spLocks noGrp="1"/>
          </p:cNvSpPr>
          <p:nvPr>
            <p:ph type="sldNum" sz="quarter" idx="12"/>
          </p:nvPr>
        </p:nvSpPr>
        <p:spPr/>
        <p:txBody>
          <a:bodyPr/>
          <a:lstStyle/>
          <a:p>
            <a:fld id="{72E49CC1-5BBB-408E-82B1-3A7A9EC5B2C4}" type="slidenum">
              <a:rPr lang="en-CA" smtClean="0"/>
              <a:t>‹#›</a:t>
            </a:fld>
            <a:endParaRPr lang="en-CA" dirty="0"/>
          </a:p>
        </p:txBody>
      </p:sp>
    </p:spTree>
    <p:extLst>
      <p:ext uri="{BB962C8B-B14F-4D97-AF65-F5344CB8AC3E}">
        <p14:creationId xmlns:p14="http://schemas.microsoft.com/office/powerpoint/2010/main" val="82096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5FDB-03CC-11CC-2BC0-76F9700834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0737489-2E0F-0B36-ABB9-AB0C98F956F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D0AC06-B512-BD92-57A1-EDD8CEF52A71}"/>
              </a:ext>
            </a:extLst>
          </p:cNvPr>
          <p:cNvSpPr>
            <a:spLocks noGrp="1"/>
          </p:cNvSpPr>
          <p:nvPr>
            <p:ph type="dt" sz="half" idx="10"/>
          </p:nvPr>
        </p:nvSpPr>
        <p:spPr/>
        <p:txBody>
          <a:bodyPr/>
          <a:lstStyle/>
          <a:p>
            <a:fld id="{ECB49A9A-A70F-41A4-AFCD-1A2C9AC1E9DB}" type="datetimeFigureOut">
              <a:rPr lang="en-CA" smtClean="0"/>
              <a:t>2024-04-23</a:t>
            </a:fld>
            <a:endParaRPr lang="en-CA" dirty="0"/>
          </a:p>
        </p:txBody>
      </p:sp>
      <p:sp>
        <p:nvSpPr>
          <p:cNvPr id="5" name="Footer Placeholder 4">
            <a:extLst>
              <a:ext uri="{FF2B5EF4-FFF2-40B4-BE49-F238E27FC236}">
                <a16:creationId xmlns:a16="http://schemas.microsoft.com/office/drawing/2014/main" id="{6BF37950-C884-9717-71D1-B08F5127A01E}"/>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0B2E8AAD-6788-221E-8A28-491CECBAB320}"/>
              </a:ext>
            </a:extLst>
          </p:cNvPr>
          <p:cNvSpPr>
            <a:spLocks noGrp="1"/>
          </p:cNvSpPr>
          <p:nvPr>
            <p:ph type="sldNum" sz="quarter" idx="12"/>
          </p:nvPr>
        </p:nvSpPr>
        <p:spPr/>
        <p:txBody>
          <a:bodyPr/>
          <a:lstStyle/>
          <a:p>
            <a:fld id="{72E49CC1-5BBB-408E-82B1-3A7A9EC5B2C4}" type="slidenum">
              <a:rPr lang="en-CA" smtClean="0"/>
              <a:t>‹#›</a:t>
            </a:fld>
            <a:endParaRPr lang="en-CA" dirty="0"/>
          </a:p>
        </p:txBody>
      </p:sp>
    </p:spTree>
    <p:extLst>
      <p:ext uri="{BB962C8B-B14F-4D97-AF65-F5344CB8AC3E}">
        <p14:creationId xmlns:p14="http://schemas.microsoft.com/office/powerpoint/2010/main" val="2684780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CC85-2475-6DAE-5FFB-0D2E9F55FB2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73FCBF2-5489-E1F6-CBE8-5FB80194FCB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94A0EA4-9F74-FC7C-6E34-70E2C40B1E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CED5AAF-CFA4-6EA7-C7BA-D36E14E7A4CB}"/>
              </a:ext>
            </a:extLst>
          </p:cNvPr>
          <p:cNvSpPr>
            <a:spLocks noGrp="1"/>
          </p:cNvSpPr>
          <p:nvPr>
            <p:ph type="dt" sz="half" idx="10"/>
          </p:nvPr>
        </p:nvSpPr>
        <p:spPr/>
        <p:txBody>
          <a:bodyPr/>
          <a:lstStyle/>
          <a:p>
            <a:fld id="{ECB49A9A-A70F-41A4-AFCD-1A2C9AC1E9DB}" type="datetimeFigureOut">
              <a:rPr lang="en-CA" smtClean="0"/>
              <a:t>2024-04-23</a:t>
            </a:fld>
            <a:endParaRPr lang="en-CA" dirty="0"/>
          </a:p>
        </p:txBody>
      </p:sp>
      <p:sp>
        <p:nvSpPr>
          <p:cNvPr id="6" name="Footer Placeholder 5">
            <a:extLst>
              <a:ext uri="{FF2B5EF4-FFF2-40B4-BE49-F238E27FC236}">
                <a16:creationId xmlns:a16="http://schemas.microsoft.com/office/drawing/2014/main" id="{2B6E9538-50AD-D241-0662-071853EE53C2}"/>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A13304DF-2D91-D4E8-E6BB-407B728E8091}"/>
              </a:ext>
            </a:extLst>
          </p:cNvPr>
          <p:cNvSpPr>
            <a:spLocks noGrp="1"/>
          </p:cNvSpPr>
          <p:nvPr>
            <p:ph type="sldNum" sz="quarter" idx="12"/>
          </p:nvPr>
        </p:nvSpPr>
        <p:spPr/>
        <p:txBody>
          <a:bodyPr/>
          <a:lstStyle/>
          <a:p>
            <a:fld id="{72E49CC1-5BBB-408E-82B1-3A7A9EC5B2C4}" type="slidenum">
              <a:rPr lang="en-CA" smtClean="0"/>
              <a:t>‹#›</a:t>
            </a:fld>
            <a:endParaRPr lang="en-CA" dirty="0"/>
          </a:p>
        </p:txBody>
      </p:sp>
    </p:spTree>
    <p:extLst>
      <p:ext uri="{BB962C8B-B14F-4D97-AF65-F5344CB8AC3E}">
        <p14:creationId xmlns:p14="http://schemas.microsoft.com/office/powerpoint/2010/main" val="3751467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E176E-BB98-6D9C-6AC3-CCA5E6CC329A}"/>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A14C732-A0DF-E723-C7DA-42B5434873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F66D56-5599-FDE4-DB30-6712FC842B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D7FF1C5-A95D-504D-43F5-779EECB6FA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597CE0-6C19-7134-5541-D713E7300E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94195BB-9402-01FF-B947-8EF4AD2FEB0D}"/>
              </a:ext>
            </a:extLst>
          </p:cNvPr>
          <p:cNvSpPr>
            <a:spLocks noGrp="1"/>
          </p:cNvSpPr>
          <p:nvPr>
            <p:ph type="dt" sz="half" idx="10"/>
          </p:nvPr>
        </p:nvSpPr>
        <p:spPr/>
        <p:txBody>
          <a:bodyPr/>
          <a:lstStyle/>
          <a:p>
            <a:fld id="{ECB49A9A-A70F-41A4-AFCD-1A2C9AC1E9DB}" type="datetimeFigureOut">
              <a:rPr lang="en-CA" smtClean="0"/>
              <a:t>2024-04-23</a:t>
            </a:fld>
            <a:endParaRPr lang="en-CA" dirty="0"/>
          </a:p>
        </p:txBody>
      </p:sp>
      <p:sp>
        <p:nvSpPr>
          <p:cNvPr id="8" name="Footer Placeholder 7">
            <a:extLst>
              <a:ext uri="{FF2B5EF4-FFF2-40B4-BE49-F238E27FC236}">
                <a16:creationId xmlns:a16="http://schemas.microsoft.com/office/drawing/2014/main" id="{D5E7FCC3-2EB8-FEC2-9F2D-7C545D87CD7D}"/>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C778F3A1-9C45-8EC1-A7E6-90D45AB6CBE7}"/>
              </a:ext>
            </a:extLst>
          </p:cNvPr>
          <p:cNvSpPr>
            <a:spLocks noGrp="1"/>
          </p:cNvSpPr>
          <p:nvPr>
            <p:ph type="sldNum" sz="quarter" idx="12"/>
          </p:nvPr>
        </p:nvSpPr>
        <p:spPr/>
        <p:txBody>
          <a:bodyPr/>
          <a:lstStyle/>
          <a:p>
            <a:fld id="{72E49CC1-5BBB-408E-82B1-3A7A9EC5B2C4}" type="slidenum">
              <a:rPr lang="en-CA" smtClean="0"/>
              <a:t>‹#›</a:t>
            </a:fld>
            <a:endParaRPr lang="en-CA" dirty="0"/>
          </a:p>
        </p:txBody>
      </p:sp>
    </p:spTree>
    <p:extLst>
      <p:ext uri="{BB962C8B-B14F-4D97-AF65-F5344CB8AC3E}">
        <p14:creationId xmlns:p14="http://schemas.microsoft.com/office/powerpoint/2010/main" val="73577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83DD3-0CFB-2CD5-8DBE-7B1FA698F5E7}"/>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4A161CB4-92D9-F605-63D7-3F8C4658CB44}"/>
              </a:ext>
            </a:extLst>
          </p:cNvPr>
          <p:cNvSpPr>
            <a:spLocks noGrp="1"/>
          </p:cNvSpPr>
          <p:nvPr>
            <p:ph type="dt" sz="half" idx="10"/>
          </p:nvPr>
        </p:nvSpPr>
        <p:spPr/>
        <p:txBody>
          <a:bodyPr/>
          <a:lstStyle/>
          <a:p>
            <a:fld id="{ECB49A9A-A70F-41A4-AFCD-1A2C9AC1E9DB}" type="datetimeFigureOut">
              <a:rPr lang="en-CA" smtClean="0"/>
              <a:t>2024-04-23</a:t>
            </a:fld>
            <a:endParaRPr lang="en-CA" dirty="0"/>
          </a:p>
        </p:txBody>
      </p:sp>
      <p:sp>
        <p:nvSpPr>
          <p:cNvPr id="4" name="Footer Placeholder 3">
            <a:extLst>
              <a:ext uri="{FF2B5EF4-FFF2-40B4-BE49-F238E27FC236}">
                <a16:creationId xmlns:a16="http://schemas.microsoft.com/office/drawing/2014/main" id="{4AAEB7F1-BAFE-513D-DA41-B1B4569825E3}"/>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2F78717-8CA1-9F7B-4B4D-DD2D8165D005}"/>
              </a:ext>
            </a:extLst>
          </p:cNvPr>
          <p:cNvSpPr>
            <a:spLocks noGrp="1"/>
          </p:cNvSpPr>
          <p:nvPr>
            <p:ph type="sldNum" sz="quarter" idx="12"/>
          </p:nvPr>
        </p:nvSpPr>
        <p:spPr/>
        <p:txBody>
          <a:bodyPr/>
          <a:lstStyle/>
          <a:p>
            <a:fld id="{72E49CC1-5BBB-408E-82B1-3A7A9EC5B2C4}" type="slidenum">
              <a:rPr lang="en-CA" smtClean="0"/>
              <a:t>‹#›</a:t>
            </a:fld>
            <a:endParaRPr lang="en-CA" dirty="0"/>
          </a:p>
        </p:txBody>
      </p:sp>
    </p:spTree>
    <p:extLst>
      <p:ext uri="{BB962C8B-B14F-4D97-AF65-F5344CB8AC3E}">
        <p14:creationId xmlns:p14="http://schemas.microsoft.com/office/powerpoint/2010/main" val="3952370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B28C61-09C4-A4E5-2B36-9F91F50DE8C9}"/>
              </a:ext>
            </a:extLst>
          </p:cNvPr>
          <p:cNvSpPr>
            <a:spLocks noGrp="1"/>
          </p:cNvSpPr>
          <p:nvPr>
            <p:ph type="dt" sz="half" idx="10"/>
          </p:nvPr>
        </p:nvSpPr>
        <p:spPr/>
        <p:txBody>
          <a:bodyPr/>
          <a:lstStyle/>
          <a:p>
            <a:fld id="{ECB49A9A-A70F-41A4-AFCD-1A2C9AC1E9DB}" type="datetimeFigureOut">
              <a:rPr lang="en-CA" smtClean="0"/>
              <a:t>2024-04-23</a:t>
            </a:fld>
            <a:endParaRPr lang="en-CA" dirty="0"/>
          </a:p>
        </p:txBody>
      </p:sp>
      <p:sp>
        <p:nvSpPr>
          <p:cNvPr id="3" name="Footer Placeholder 2">
            <a:extLst>
              <a:ext uri="{FF2B5EF4-FFF2-40B4-BE49-F238E27FC236}">
                <a16:creationId xmlns:a16="http://schemas.microsoft.com/office/drawing/2014/main" id="{6539B795-78B3-95AD-C3F2-1C30A4C7645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07727BA3-281D-69C8-C6C9-1B266EC34D79}"/>
              </a:ext>
            </a:extLst>
          </p:cNvPr>
          <p:cNvSpPr>
            <a:spLocks noGrp="1"/>
          </p:cNvSpPr>
          <p:nvPr>
            <p:ph type="sldNum" sz="quarter" idx="12"/>
          </p:nvPr>
        </p:nvSpPr>
        <p:spPr/>
        <p:txBody>
          <a:bodyPr/>
          <a:lstStyle/>
          <a:p>
            <a:fld id="{72E49CC1-5BBB-408E-82B1-3A7A9EC5B2C4}" type="slidenum">
              <a:rPr lang="en-CA" smtClean="0"/>
              <a:t>‹#›</a:t>
            </a:fld>
            <a:endParaRPr lang="en-CA" dirty="0"/>
          </a:p>
        </p:txBody>
      </p:sp>
    </p:spTree>
    <p:extLst>
      <p:ext uri="{BB962C8B-B14F-4D97-AF65-F5344CB8AC3E}">
        <p14:creationId xmlns:p14="http://schemas.microsoft.com/office/powerpoint/2010/main" val="1468375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AF4C-F2D8-E8BF-52F7-A4E7FB1AF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BDDA694-7F11-93F0-8EE4-6A30C58E80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5FE15766-CD21-81E0-4AF3-2852597EBD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B5739D-B892-93AF-8908-F9F97DEF0C91}"/>
              </a:ext>
            </a:extLst>
          </p:cNvPr>
          <p:cNvSpPr>
            <a:spLocks noGrp="1"/>
          </p:cNvSpPr>
          <p:nvPr>
            <p:ph type="dt" sz="half" idx="10"/>
          </p:nvPr>
        </p:nvSpPr>
        <p:spPr/>
        <p:txBody>
          <a:bodyPr/>
          <a:lstStyle/>
          <a:p>
            <a:fld id="{ECB49A9A-A70F-41A4-AFCD-1A2C9AC1E9DB}" type="datetimeFigureOut">
              <a:rPr lang="en-CA" smtClean="0"/>
              <a:t>2024-04-23</a:t>
            </a:fld>
            <a:endParaRPr lang="en-CA" dirty="0"/>
          </a:p>
        </p:txBody>
      </p:sp>
      <p:sp>
        <p:nvSpPr>
          <p:cNvPr id="6" name="Footer Placeholder 5">
            <a:extLst>
              <a:ext uri="{FF2B5EF4-FFF2-40B4-BE49-F238E27FC236}">
                <a16:creationId xmlns:a16="http://schemas.microsoft.com/office/drawing/2014/main" id="{950DFAEC-E2C0-D1DB-3638-B2750C9A33E2}"/>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9D16DB8D-43CC-963C-7EC7-A4CCA63FCA98}"/>
              </a:ext>
            </a:extLst>
          </p:cNvPr>
          <p:cNvSpPr>
            <a:spLocks noGrp="1"/>
          </p:cNvSpPr>
          <p:nvPr>
            <p:ph type="sldNum" sz="quarter" idx="12"/>
          </p:nvPr>
        </p:nvSpPr>
        <p:spPr/>
        <p:txBody>
          <a:bodyPr/>
          <a:lstStyle/>
          <a:p>
            <a:fld id="{72E49CC1-5BBB-408E-82B1-3A7A9EC5B2C4}" type="slidenum">
              <a:rPr lang="en-CA" smtClean="0"/>
              <a:t>‹#›</a:t>
            </a:fld>
            <a:endParaRPr lang="en-CA" dirty="0"/>
          </a:p>
        </p:txBody>
      </p:sp>
    </p:spTree>
    <p:extLst>
      <p:ext uri="{BB962C8B-B14F-4D97-AF65-F5344CB8AC3E}">
        <p14:creationId xmlns:p14="http://schemas.microsoft.com/office/powerpoint/2010/main" val="108937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1DC9-49D8-0393-87C2-7AF246B4B3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5D25DE9-918D-2499-7D3B-F91C44DF30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13308D8D-AE92-A705-3C92-6FDE0071FE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3A365-6989-86DC-42B3-4A0DC5039D31}"/>
              </a:ext>
            </a:extLst>
          </p:cNvPr>
          <p:cNvSpPr>
            <a:spLocks noGrp="1"/>
          </p:cNvSpPr>
          <p:nvPr>
            <p:ph type="dt" sz="half" idx="10"/>
          </p:nvPr>
        </p:nvSpPr>
        <p:spPr/>
        <p:txBody>
          <a:bodyPr/>
          <a:lstStyle/>
          <a:p>
            <a:fld id="{ECB49A9A-A70F-41A4-AFCD-1A2C9AC1E9DB}" type="datetimeFigureOut">
              <a:rPr lang="en-CA" smtClean="0"/>
              <a:t>2024-04-23</a:t>
            </a:fld>
            <a:endParaRPr lang="en-CA" dirty="0"/>
          </a:p>
        </p:txBody>
      </p:sp>
      <p:sp>
        <p:nvSpPr>
          <p:cNvPr id="6" name="Footer Placeholder 5">
            <a:extLst>
              <a:ext uri="{FF2B5EF4-FFF2-40B4-BE49-F238E27FC236}">
                <a16:creationId xmlns:a16="http://schemas.microsoft.com/office/drawing/2014/main" id="{B962AE59-D315-A6A5-2755-AC9B6DB4AF2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1995AB39-7D63-AC3A-D29D-21A00840DA2A}"/>
              </a:ext>
            </a:extLst>
          </p:cNvPr>
          <p:cNvSpPr>
            <a:spLocks noGrp="1"/>
          </p:cNvSpPr>
          <p:nvPr>
            <p:ph type="sldNum" sz="quarter" idx="12"/>
          </p:nvPr>
        </p:nvSpPr>
        <p:spPr/>
        <p:txBody>
          <a:bodyPr/>
          <a:lstStyle/>
          <a:p>
            <a:fld id="{72E49CC1-5BBB-408E-82B1-3A7A9EC5B2C4}" type="slidenum">
              <a:rPr lang="en-CA" smtClean="0"/>
              <a:t>‹#›</a:t>
            </a:fld>
            <a:endParaRPr lang="en-CA" dirty="0"/>
          </a:p>
        </p:txBody>
      </p:sp>
    </p:spTree>
    <p:extLst>
      <p:ext uri="{BB962C8B-B14F-4D97-AF65-F5344CB8AC3E}">
        <p14:creationId xmlns:p14="http://schemas.microsoft.com/office/powerpoint/2010/main" val="411854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8FC3B9-774A-20B6-A719-40312F39B5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3AC2288-070E-C56F-47F9-C08ED93189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3FBF85F-113D-517F-BE6A-47D14568D8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B49A9A-A70F-41A4-AFCD-1A2C9AC1E9DB}" type="datetimeFigureOut">
              <a:rPr lang="en-CA" smtClean="0"/>
              <a:t>2024-04-23</a:t>
            </a:fld>
            <a:endParaRPr lang="en-CA" dirty="0"/>
          </a:p>
        </p:txBody>
      </p:sp>
      <p:sp>
        <p:nvSpPr>
          <p:cNvPr id="5" name="Footer Placeholder 4">
            <a:extLst>
              <a:ext uri="{FF2B5EF4-FFF2-40B4-BE49-F238E27FC236}">
                <a16:creationId xmlns:a16="http://schemas.microsoft.com/office/drawing/2014/main" id="{EDE86D32-B14B-A3E0-140F-7F5ED1C8C6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dirty="0"/>
          </a:p>
        </p:txBody>
      </p:sp>
      <p:sp>
        <p:nvSpPr>
          <p:cNvPr id="6" name="Slide Number Placeholder 5">
            <a:extLst>
              <a:ext uri="{FF2B5EF4-FFF2-40B4-BE49-F238E27FC236}">
                <a16:creationId xmlns:a16="http://schemas.microsoft.com/office/drawing/2014/main" id="{460C79EF-0BE3-0412-3486-732C49A276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E49CC1-5BBB-408E-82B1-3A7A9EC5B2C4}" type="slidenum">
              <a:rPr lang="en-CA" smtClean="0"/>
              <a:t>‹#›</a:t>
            </a:fld>
            <a:endParaRPr lang="en-CA" dirty="0"/>
          </a:p>
        </p:txBody>
      </p:sp>
    </p:spTree>
    <p:extLst>
      <p:ext uri="{BB962C8B-B14F-4D97-AF65-F5344CB8AC3E}">
        <p14:creationId xmlns:p14="http://schemas.microsoft.com/office/powerpoint/2010/main" val="3679051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99C37A2F-3182-3653-A729-DC2AD358C356}"/>
              </a:ext>
            </a:extLst>
          </p:cNvPr>
          <p:cNvPicPr>
            <a:picLocks noChangeAspect="1"/>
          </p:cNvPicPr>
          <p:nvPr/>
        </p:nvPicPr>
        <p:blipFill rotWithShape="1">
          <a:blip r:embed="rId2"/>
          <a:srcRect l="1347" r="13098" b="1"/>
          <a:stretch/>
        </p:blipFill>
        <p:spPr>
          <a:xfrm>
            <a:off x="3401568" y="10"/>
            <a:ext cx="8790432"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2" name="Title 1">
            <a:extLst>
              <a:ext uri="{FF2B5EF4-FFF2-40B4-BE49-F238E27FC236}">
                <a16:creationId xmlns:a16="http://schemas.microsoft.com/office/drawing/2014/main" id="{9A33B78A-BCE6-BBFF-E85F-C8812E10743B}"/>
              </a:ext>
            </a:extLst>
          </p:cNvPr>
          <p:cNvSpPr>
            <a:spLocks noGrp="1"/>
          </p:cNvSpPr>
          <p:nvPr>
            <p:ph type="ctrTitle"/>
          </p:nvPr>
        </p:nvSpPr>
        <p:spPr>
          <a:xfrm>
            <a:off x="0" y="805319"/>
            <a:ext cx="4032504" cy="2395081"/>
          </a:xfrm>
        </p:spPr>
        <p:txBody>
          <a:bodyPr>
            <a:normAutofit/>
          </a:bodyPr>
          <a:lstStyle/>
          <a:p>
            <a:r>
              <a:rPr lang="en-CA" sz="4000" dirty="0">
                <a:solidFill>
                  <a:schemeClr val="tx1">
                    <a:lumMod val="85000"/>
                    <a:lumOff val="15000"/>
                  </a:schemeClr>
                </a:solidFill>
                <a:latin typeface="Times New Roman" panose="02020603050405020304" pitchFamily="18" charset="0"/>
                <a:cs typeface="Times New Roman" panose="02020603050405020304" pitchFamily="18" charset="0"/>
              </a:rPr>
              <a:t>Presentation </a:t>
            </a:r>
            <a:br>
              <a:rPr lang="en-CA" sz="4000" dirty="0">
                <a:solidFill>
                  <a:schemeClr val="tx1">
                    <a:lumMod val="85000"/>
                    <a:lumOff val="15000"/>
                  </a:schemeClr>
                </a:solidFill>
                <a:latin typeface="Times New Roman" panose="02020603050405020304" pitchFamily="18" charset="0"/>
                <a:cs typeface="Times New Roman" panose="02020603050405020304" pitchFamily="18" charset="0"/>
              </a:rPr>
            </a:br>
            <a:r>
              <a:rPr lang="en-CA" sz="4000" dirty="0">
                <a:solidFill>
                  <a:schemeClr val="tx1">
                    <a:lumMod val="85000"/>
                    <a:lumOff val="15000"/>
                  </a:schemeClr>
                </a:solidFill>
                <a:latin typeface="Times New Roman" panose="02020603050405020304" pitchFamily="18" charset="0"/>
                <a:cs typeface="Times New Roman" panose="02020603050405020304" pitchFamily="18" charset="0"/>
              </a:rPr>
              <a:t>on</a:t>
            </a:r>
            <a:br>
              <a:rPr lang="en-CA" sz="4000" dirty="0">
                <a:solidFill>
                  <a:schemeClr val="tx1">
                    <a:lumMod val="85000"/>
                    <a:lumOff val="15000"/>
                  </a:schemeClr>
                </a:solidFill>
                <a:latin typeface="Times New Roman" panose="02020603050405020304" pitchFamily="18" charset="0"/>
                <a:cs typeface="Times New Roman" panose="02020603050405020304" pitchFamily="18" charset="0"/>
              </a:rPr>
            </a:br>
            <a:r>
              <a:rPr lang="en-CA" sz="4000" dirty="0">
                <a:solidFill>
                  <a:schemeClr val="tx1">
                    <a:lumMod val="85000"/>
                    <a:lumOff val="15000"/>
                  </a:schemeClr>
                </a:solidFill>
                <a:latin typeface="Times New Roman" panose="02020603050405020304" pitchFamily="18" charset="0"/>
                <a:cs typeface="Times New Roman" panose="02020603050405020304" pitchFamily="18" charset="0"/>
              </a:rPr>
              <a:t>Movie Streaming Website </a:t>
            </a:r>
          </a:p>
        </p:txBody>
      </p:sp>
      <p:sp>
        <p:nvSpPr>
          <p:cNvPr id="3" name="Subtitle 2">
            <a:extLst>
              <a:ext uri="{FF2B5EF4-FFF2-40B4-BE49-F238E27FC236}">
                <a16:creationId xmlns:a16="http://schemas.microsoft.com/office/drawing/2014/main" id="{0E1D1A52-77F4-E2B6-B334-9B023D0B064A}"/>
              </a:ext>
            </a:extLst>
          </p:cNvPr>
          <p:cNvSpPr>
            <a:spLocks noGrp="1"/>
          </p:cNvSpPr>
          <p:nvPr>
            <p:ph type="subTitle" idx="1"/>
          </p:nvPr>
        </p:nvSpPr>
        <p:spPr>
          <a:xfrm>
            <a:off x="461379" y="3937590"/>
            <a:ext cx="3174450" cy="2115091"/>
          </a:xfrm>
        </p:spPr>
        <p:txBody>
          <a:bodyPr>
            <a:normAutofit fontScale="85000" lnSpcReduction="20000"/>
          </a:bodyPr>
          <a:lstStyle/>
          <a:p>
            <a:pPr algn="l"/>
            <a:r>
              <a:rPr lang="en-CA" sz="3500" dirty="0">
                <a:solidFill>
                  <a:schemeClr val="tx1">
                    <a:lumMod val="85000"/>
                    <a:lumOff val="15000"/>
                  </a:schemeClr>
                </a:solidFill>
                <a:latin typeface="Times New Roman" panose="02020603050405020304" pitchFamily="18" charset="0"/>
                <a:cs typeface="Times New Roman" panose="02020603050405020304" pitchFamily="18" charset="0"/>
              </a:rPr>
              <a:t>Presented by-</a:t>
            </a:r>
          </a:p>
          <a:p>
            <a:pPr algn="l"/>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Zheengyuan Liu</a:t>
            </a:r>
          </a:p>
          <a:p>
            <a:pPr algn="l"/>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Partha Sinha</a:t>
            </a:r>
          </a:p>
          <a:p>
            <a:pPr algn="l"/>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Ning Lu</a:t>
            </a:r>
          </a:p>
          <a:p>
            <a:pPr algn="l"/>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CST 8318- 013- Group #2</a:t>
            </a:r>
          </a:p>
          <a:p>
            <a:pPr algn="l"/>
            <a:r>
              <a:rPr lang="en-CA" sz="2000" dirty="0">
                <a:solidFill>
                  <a:schemeClr val="tx1">
                    <a:lumMod val="85000"/>
                    <a:lumOff val="15000"/>
                  </a:schemeClr>
                </a:solidFill>
                <a:latin typeface="Times New Roman" panose="02020603050405020304" pitchFamily="18" charset="0"/>
                <a:cs typeface="Times New Roman" panose="02020603050405020304" pitchFamily="18" charset="0"/>
              </a:rPr>
              <a:t>Apr – 11- 2024</a:t>
            </a:r>
          </a:p>
          <a:p>
            <a:pPr algn="l"/>
            <a:endParaRPr lang="en-CA" sz="35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l"/>
            <a:endParaRPr lang="en-CA" sz="16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8761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D2EE4-9150-414E-3208-B9E1A525B971}"/>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Screen Comparison- Movies</a:t>
            </a:r>
          </a:p>
        </p:txBody>
      </p:sp>
      <p:pic>
        <p:nvPicPr>
          <p:cNvPr id="5" name="Picture 4">
            <a:extLst>
              <a:ext uri="{FF2B5EF4-FFF2-40B4-BE49-F238E27FC236}">
                <a16:creationId xmlns:a16="http://schemas.microsoft.com/office/drawing/2014/main" id="{C73B8381-9D80-03C7-490E-D6AB30ED5663}"/>
              </a:ext>
            </a:extLst>
          </p:cNvPr>
          <p:cNvPicPr>
            <a:picLocks noChangeAspect="1"/>
          </p:cNvPicPr>
          <p:nvPr/>
        </p:nvPicPr>
        <p:blipFill>
          <a:blip r:embed="rId2"/>
          <a:stretch>
            <a:fillRect/>
          </a:stretch>
        </p:blipFill>
        <p:spPr>
          <a:xfrm>
            <a:off x="7042485" y="1767784"/>
            <a:ext cx="3891724" cy="3960000"/>
          </a:xfrm>
          <a:prstGeom prst="rect">
            <a:avLst/>
          </a:prstGeom>
        </p:spPr>
      </p:pic>
      <p:pic>
        <p:nvPicPr>
          <p:cNvPr id="7" name="Picture 6">
            <a:extLst>
              <a:ext uri="{FF2B5EF4-FFF2-40B4-BE49-F238E27FC236}">
                <a16:creationId xmlns:a16="http://schemas.microsoft.com/office/drawing/2014/main" id="{E4E9C485-E9FC-913A-13CB-0C9FD20AC025}"/>
              </a:ext>
            </a:extLst>
          </p:cNvPr>
          <p:cNvPicPr>
            <a:picLocks noChangeAspect="1"/>
          </p:cNvPicPr>
          <p:nvPr/>
        </p:nvPicPr>
        <p:blipFill>
          <a:blip r:embed="rId3"/>
          <a:stretch>
            <a:fillRect/>
          </a:stretch>
        </p:blipFill>
        <p:spPr>
          <a:xfrm>
            <a:off x="1049579" y="1767784"/>
            <a:ext cx="3892059" cy="3960000"/>
          </a:xfrm>
          <a:prstGeom prst="rect">
            <a:avLst/>
          </a:prstGeom>
        </p:spPr>
      </p:pic>
    </p:spTree>
    <p:extLst>
      <p:ext uri="{BB962C8B-B14F-4D97-AF65-F5344CB8AC3E}">
        <p14:creationId xmlns:p14="http://schemas.microsoft.com/office/powerpoint/2010/main" val="2305723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E1374-EC53-1FA3-53AE-8A1B27C483E3}"/>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Screen Comparison- Actor Details</a:t>
            </a:r>
          </a:p>
        </p:txBody>
      </p:sp>
      <p:pic>
        <p:nvPicPr>
          <p:cNvPr id="5" name="Picture 4">
            <a:extLst>
              <a:ext uri="{FF2B5EF4-FFF2-40B4-BE49-F238E27FC236}">
                <a16:creationId xmlns:a16="http://schemas.microsoft.com/office/drawing/2014/main" id="{CBF9EFDE-A7C6-0CEF-D5B8-4FD309CEBC83}"/>
              </a:ext>
            </a:extLst>
          </p:cNvPr>
          <p:cNvPicPr>
            <a:picLocks noChangeAspect="1"/>
          </p:cNvPicPr>
          <p:nvPr/>
        </p:nvPicPr>
        <p:blipFill>
          <a:blip r:embed="rId2"/>
          <a:stretch>
            <a:fillRect/>
          </a:stretch>
        </p:blipFill>
        <p:spPr>
          <a:xfrm>
            <a:off x="915982" y="1965313"/>
            <a:ext cx="3888000" cy="3960000"/>
          </a:xfrm>
          <a:prstGeom prst="rect">
            <a:avLst/>
          </a:prstGeom>
        </p:spPr>
      </p:pic>
      <p:pic>
        <p:nvPicPr>
          <p:cNvPr id="7" name="Picture 6">
            <a:extLst>
              <a:ext uri="{FF2B5EF4-FFF2-40B4-BE49-F238E27FC236}">
                <a16:creationId xmlns:a16="http://schemas.microsoft.com/office/drawing/2014/main" id="{85960556-C4D9-6C51-7AE0-6222E9369792}"/>
              </a:ext>
            </a:extLst>
          </p:cNvPr>
          <p:cNvPicPr>
            <a:picLocks noChangeAspect="1"/>
          </p:cNvPicPr>
          <p:nvPr/>
        </p:nvPicPr>
        <p:blipFill>
          <a:blip r:embed="rId3"/>
          <a:stretch>
            <a:fillRect/>
          </a:stretch>
        </p:blipFill>
        <p:spPr>
          <a:xfrm>
            <a:off x="6840939" y="1965313"/>
            <a:ext cx="3915170" cy="3960000"/>
          </a:xfrm>
          <a:prstGeom prst="rect">
            <a:avLst/>
          </a:prstGeom>
        </p:spPr>
      </p:pic>
    </p:spTree>
    <p:extLst>
      <p:ext uri="{BB962C8B-B14F-4D97-AF65-F5344CB8AC3E}">
        <p14:creationId xmlns:p14="http://schemas.microsoft.com/office/powerpoint/2010/main" val="4209402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E1374-EC53-1FA3-53AE-8A1B27C483E3}"/>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Screen Comparison- Favorites</a:t>
            </a:r>
          </a:p>
        </p:txBody>
      </p:sp>
      <p:pic>
        <p:nvPicPr>
          <p:cNvPr id="4" name="Picture 3">
            <a:extLst>
              <a:ext uri="{FF2B5EF4-FFF2-40B4-BE49-F238E27FC236}">
                <a16:creationId xmlns:a16="http://schemas.microsoft.com/office/drawing/2014/main" id="{0A83B0B6-495D-9265-9B9A-3FE6751005E6}"/>
              </a:ext>
            </a:extLst>
          </p:cNvPr>
          <p:cNvPicPr>
            <a:picLocks noChangeAspect="1"/>
          </p:cNvPicPr>
          <p:nvPr/>
        </p:nvPicPr>
        <p:blipFill>
          <a:blip r:embed="rId2"/>
          <a:stretch>
            <a:fillRect/>
          </a:stretch>
        </p:blipFill>
        <p:spPr>
          <a:xfrm>
            <a:off x="6732286" y="1965313"/>
            <a:ext cx="3841284" cy="3960000"/>
          </a:xfrm>
          <a:prstGeom prst="rect">
            <a:avLst/>
          </a:prstGeom>
        </p:spPr>
      </p:pic>
      <p:pic>
        <p:nvPicPr>
          <p:cNvPr id="8" name="Picture 7">
            <a:extLst>
              <a:ext uri="{FF2B5EF4-FFF2-40B4-BE49-F238E27FC236}">
                <a16:creationId xmlns:a16="http://schemas.microsoft.com/office/drawing/2014/main" id="{C80746EC-6DCD-58FA-529E-4135FE7E7CB5}"/>
              </a:ext>
            </a:extLst>
          </p:cNvPr>
          <p:cNvPicPr>
            <a:picLocks noChangeAspect="1"/>
          </p:cNvPicPr>
          <p:nvPr/>
        </p:nvPicPr>
        <p:blipFill>
          <a:blip r:embed="rId3"/>
          <a:stretch>
            <a:fillRect/>
          </a:stretch>
        </p:blipFill>
        <p:spPr>
          <a:xfrm>
            <a:off x="1085772" y="1965313"/>
            <a:ext cx="3873495" cy="3960000"/>
          </a:xfrm>
          <a:prstGeom prst="rect">
            <a:avLst/>
          </a:prstGeom>
        </p:spPr>
      </p:pic>
    </p:spTree>
    <p:extLst>
      <p:ext uri="{BB962C8B-B14F-4D97-AF65-F5344CB8AC3E}">
        <p14:creationId xmlns:p14="http://schemas.microsoft.com/office/powerpoint/2010/main" val="1127429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75D8C-4F0C-3417-7A6E-188FCBDF85C6}"/>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Screen Comparison- Subscription Page</a:t>
            </a:r>
          </a:p>
        </p:txBody>
      </p:sp>
      <p:pic>
        <p:nvPicPr>
          <p:cNvPr id="5" name="Picture 4">
            <a:extLst>
              <a:ext uri="{FF2B5EF4-FFF2-40B4-BE49-F238E27FC236}">
                <a16:creationId xmlns:a16="http://schemas.microsoft.com/office/drawing/2014/main" id="{AF45BFAB-6F17-C929-E682-C7E065E47E20}"/>
              </a:ext>
            </a:extLst>
          </p:cNvPr>
          <p:cNvPicPr>
            <a:picLocks noChangeAspect="1"/>
          </p:cNvPicPr>
          <p:nvPr/>
        </p:nvPicPr>
        <p:blipFill>
          <a:blip r:embed="rId2"/>
          <a:stretch>
            <a:fillRect/>
          </a:stretch>
        </p:blipFill>
        <p:spPr>
          <a:xfrm>
            <a:off x="920111" y="2109413"/>
            <a:ext cx="3871822" cy="3960000"/>
          </a:xfrm>
          <a:prstGeom prst="rect">
            <a:avLst/>
          </a:prstGeom>
        </p:spPr>
      </p:pic>
      <p:pic>
        <p:nvPicPr>
          <p:cNvPr id="7" name="Picture 6">
            <a:extLst>
              <a:ext uri="{FF2B5EF4-FFF2-40B4-BE49-F238E27FC236}">
                <a16:creationId xmlns:a16="http://schemas.microsoft.com/office/drawing/2014/main" id="{8B9E88CD-C3EF-AD76-C6B5-68214FAA8EE5}"/>
              </a:ext>
            </a:extLst>
          </p:cNvPr>
          <p:cNvPicPr>
            <a:picLocks noChangeAspect="1"/>
          </p:cNvPicPr>
          <p:nvPr/>
        </p:nvPicPr>
        <p:blipFill>
          <a:blip r:embed="rId3"/>
          <a:stretch>
            <a:fillRect/>
          </a:stretch>
        </p:blipFill>
        <p:spPr>
          <a:xfrm>
            <a:off x="6973168" y="2109413"/>
            <a:ext cx="3879798" cy="3960000"/>
          </a:xfrm>
          <a:prstGeom prst="rect">
            <a:avLst/>
          </a:prstGeom>
        </p:spPr>
      </p:pic>
    </p:spTree>
    <p:extLst>
      <p:ext uri="{BB962C8B-B14F-4D97-AF65-F5344CB8AC3E}">
        <p14:creationId xmlns:p14="http://schemas.microsoft.com/office/powerpoint/2010/main" val="392918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C13D-E8F2-8D7F-B9FF-2E318DF1B4C4}"/>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Demo</a:t>
            </a:r>
          </a:p>
        </p:txBody>
      </p:sp>
      <p:sp>
        <p:nvSpPr>
          <p:cNvPr id="3" name="Content Placeholder 2">
            <a:extLst>
              <a:ext uri="{FF2B5EF4-FFF2-40B4-BE49-F238E27FC236}">
                <a16:creationId xmlns:a16="http://schemas.microsoft.com/office/drawing/2014/main" id="{D42FCFB7-86C5-6D8B-3A93-E2FE46AD7E29}"/>
              </a:ext>
            </a:extLst>
          </p:cNvPr>
          <p:cNvSpPr>
            <a:spLocks noGrp="1"/>
          </p:cNvSpPr>
          <p:nvPr>
            <p:ph idx="1"/>
          </p:nvPr>
        </p:nvSpPr>
        <p:spPr/>
        <p:txBody>
          <a:bodyPr/>
          <a:lstStyle/>
          <a:p>
            <a:pPr algn="l"/>
            <a:r>
              <a:rPr lang="en-CA" altLang="zh-CN">
                <a:solidFill>
                  <a:srgbClr val="202122"/>
                </a:solidFill>
                <a:highlight>
                  <a:srgbClr val="FFFFFF"/>
                </a:highlight>
                <a:latin typeface="Times New Roman" panose="02020603050405020304" pitchFamily="18" charset="0"/>
                <a:cs typeface="Times New Roman" panose="02020603050405020304" pitchFamily="18" charset="0"/>
              </a:rPr>
              <a:t>T</a:t>
            </a:r>
            <a:r>
              <a:rPr lang="en-CA" altLang="zh-CN" b="0" i="0">
                <a:solidFill>
                  <a:srgbClr val="202122"/>
                </a:solidFill>
                <a:effectLst/>
                <a:highlight>
                  <a:srgbClr val="FFFFFF"/>
                </a:highlight>
                <a:latin typeface="Times New Roman" panose="02020603050405020304" pitchFamily="18" charset="0"/>
                <a:cs typeface="Times New Roman" panose="02020603050405020304" pitchFamily="18" charset="0"/>
              </a:rPr>
              <a:t>heme</a:t>
            </a:r>
            <a:r>
              <a:rPr lang="en-CA"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 </a:t>
            </a:r>
            <a:r>
              <a:rPr lang="en-CA" altLang="zh-CN" dirty="0">
                <a:solidFill>
                  <a:srgbClr val="202122"/>
                </a:solidFill>
                <a:highlight>
                  <a:srgbClr val="FFFFFF"/>
                </a:highlight>
                <a:latin typeface="Times New Roman" panose="02020603050405020304" pitchFamily="18" charset="0"/>
                <a:cs typeface="Times New Roman" panose="02020603050405020304" pitchFamily="18" charset="0"/>
              </a:rPr>
              <a:t>M</a:t>
            </a:r>
            <a:r>
              <a:rPr lang="en-CA"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ovie Streaming </a:t>
            </a:r>
            <a:r>
              <a:rPr lang="en-CA" altLang="zh-CN" dirty="0">
                <a:solidFill>
                  <a:srgbClr val="202122"/>
                </a:solidFill>
                <a:highlight>
                  <a:srgbClr val="FFFFFF"/>
                </a:highlight>
                <a:latin typeface="Times New Roman" panose="02020603050405020304" pitchFamily="18" charset="0"/>
                <a:cs typeface="Times New Roman" panose="02020603050405020304" pitchFamily="18" charset="0"/>
              </a:rPr>
              <a:t>W</a:t>
            </a:r>
            <a:r>
              <a:rPr lang="en-CA"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ebsite</a:t>
            </a:r>
          </a:p>
          <a:p>
            <a:pPr algn="l"/>
            <a:r>
              <a:rPr lang="en-CA" altLang="zh-CN" dirty="0">
                <a:solidFill>
                  <a:srgbClr val="202122"/>
                </a:solidFill>
                <a:highlight>
                  <a:srgbClr val="FFFFFF"/>
                </a:highlight>
                <a:latin typeface="Times New Roman" panose="02020603050405020304" pitchFamily="18" charset="0"/>
                <a:cs typeface="Times New Roman" panose="02020603050405020304" pitchFamily="18" charset="0"/>
              </a:rPr>
              <a:t>T</a:t>
            </a:r>
            <a:r>
              <a:rPr lang="en-CA"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eam </a:t>
            </a:r>
            <a:r>
              <a:rPr lang="en-CA" altLang="zh-CN" dirty="0">
                <a:solidFill>
                  <a:srgbClr val="202122"/>
                </a:solidFill>
                <a:highlight>
                  <a:srgbClr val="FFFFFF"/>
                </a:highlight>
                <a:latin typeface="Times New Roman" panose="02020603050405020304" pitchFamily="18" charset="0"/>
                <a:cs typeface="Times New Roman" panose="02020603050405020304" pitchFamily="18" charset="0"/>
              </a:rPr>
              <a:t>M</a:t>
            </a:r>
            <a:r>
              <a:rPr lang="en-CA"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ember:</a:t>
            </a:r>
          </a:p>
          <a:p>
            <a:pPr lvl="1"/>
            <a:r>
              <a:rPr lang="en-CA"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Partha Sinha</a:t>
            </a:r>
            <a:r>
              <a:rPr lang="en-CA" altLang="zh-CN" dirty="0">
                <a:solidFill>
                  <a:srgbClr val="202122"/>
                </a:solidFill>
                <a:highlight>
                  <a:srgbClr val="FFFFFF"/>
                </a:highlight>
                <a:latin typeface="Times New Roman" panose="02020603050405020304" pitchFamily="18" charset="0"/>
                <a:cs typeface="Times New Roman" panose="02020603050405020304" pitchFamily="18" charset="0"/>
              </a:rPr>
              <a:t> </a:t>
            </a:r>
          </a:p>
          <a:p>
            <a:pPr lvl="1"/>
            <a:r>
              <a:rPr lang="en-CA"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Zhengyuan Liu</a:t>
            </a:r>
            <a:endParaRPr lang="en-CA" altLang="zh-CN" dirty="0">
              <a:solidFill>
                <a:srgbClr val="202122"/>
              </a:solidFill>
              <a:highlight>
                <a:srgbClr val="FFFFFF"/>
              </a:highlight>
              <a:latin typeface="Times New Roman" panose="02020603050405020304" pitchFamily="18" charset="0"/>
              <a:cs typeface="Times New Roman" panose="02020603050405020304" pitchFamily="18" charset="0"/>
            </a:endParaRPr>
          </a:p>
          <a:p>
            <a:pPr lvl="1"/>
            <a:r>
              <a:rPr lang="en-CA" altLang="zh-CN" b="0" i="0" dirty="0">
                <a:solidFill>
                  <a:srgbClr val="202122"/>
                </a:solidFill>
                <a:effectLst/>
                <a:highlight>
                  <a:srgbClr val="FFFFFF"/>
                </a:highlight>
                <a:latin typeface="Times New Roman" panose="02020603050405020304" pitchFamily="18" charset="0"/>
                <a:cs typeface="Times New Roman" panose="02020603050405020304" pitchFamily="18" charset="0"/>
              </a:rPr>
              <a:t>Ning Lu.</a:t>
            </a:r>
          </a:p>
        </p:txBody>
      </p:sp>
    </p:spTree>
    <p:extLst>
      <p:ext uri="{BB962C8B-B14F-4D97-AF65-F5344CB8AC3E}">
        <p14:creationId xmlns:p14="http://schemas.microsoft.com/office/powerpoint/2010/main" val="1439300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24BB-A057-8CAC-42AB-CF940CFF47C2}"/>
              </a:ext>
            </a:extLst>
          </p:cNvPr>
          <p:cNvSpPr>
            <a:spLocks noGrp="1"/>
          </p:cNvSpPr>
          <p:nvPr>
            <p:ph type="title"/>
          </p:nvPr>
        </p:nvSpPr>
        <p:spPr>
          <a:xfrm>
            <a:off x="838200" y="2651125"/>
            <a:ext cx="10515600" cy="1325563"/>
          </a:xfrm>
        </p:spPr>
        <p:txBody>
          <a:bodyPr/>
          <a:lstStyle/>
          <a:p>
            <a:pPr algn="ctr"/>
            <a:r>
              <a:rPr lang="en-CA"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566200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39197-C7CE-51C5-360B-601C7A3EA22C}"/>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0BDC1DDA-C8A1-71D6-ABF5-882612F12A94}"/>
              </a:ext>
            </a:extLst>
          </p:cNvPr>
          <p:cNvSpPr>
            <a:spLocks noGrp="1"/>
          </p:cNvSpPr>
          <p:nvPr>
            <p:ph idx="1"/>
          </p:nvPr>
        </p:nvSpPr>
        <p:spPr/>
        <p:txBody>
          <a:bodyPr>
            <a:normAutofit/>
          </a:bodyPr>
          <a:lstStyle/>
          <a:p>
            <a:pPr marL="342900" lvl="0" indent="-342900">
              <a:lnSpc>
                <a:spcPct val="107000"/>
              </a:lnSpc>
              <a:spcAft>
                <a:spcPts val="800"/>
              </a:spcAft>
              <a:buFont typeface="Arial" panose="020B0604020202020204" pitchFamily="34" charset="0"/>
              <a:buChar char="•"/>
              <a:tabLst>
                <a:tab pos="457200" algn="l"/>
              </a:tabLst>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We have developed this movie streaming platform inspired by popular services like Netflix, Disney, and Amazon Prime Video, as we are using some kinds of streaming services almost every day to enjoy movies. </a:t>
            </a:r>
          </a:p>
          <a:p>
            <a:pPr marL="342900" lvl="0" indent="-342900">
              <a:lnSpc>
                <a:spcPct val="107000"/>
              </a:lnSpc>
              <a:spcAft>
                <a:spcPts val="800"/>
              </a:spcAft>
              <a:buFont typeface="Arial" panose="020B0604020202020204" pitchFamily="34" charset="0"/>
              <a:buChar char="•"/>
              <a:tabLst>
                <a:tab pos="457200" algn="l"/>
              </a:tabLst>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These services are also very convenient to use from home or on the go, as long as we have internet.  </a:t>
            </a:r>
            <a:endParaRPr lang="en-CA"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Our goal is to cater to a diverse audience of all age groups. Users will have the ability to personalize their experience by setting preferences.</a:t>
            </a:r>
            <a:endParaRPr lang="en-CA" sz="20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en-US" sz="2000" kern="100" dirty="0">
                <a:effectLst/>
                <a:latin typeface="Times New Roman" panose="02020603050405020304" pitchFamily="18" charset="0"/>
                <a:ea typeface="Aptos" panose="020B0004020202020204" pitchFamily="34" charset="0"/>
                <a:cs typeface="Times New Roman" panose="02020603050405020304" pitchFamily="18" charset="0"/>
              </a:rPr>
              <a:t>This customization ensures that users can discover and enjoy content tailored to their tastes and interests.</a:t>
            </a:r>
            <a:endParaRPr lang="en-CA" sz="20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03627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EC28-B6CD-16DC-BBAF-698C22688D09}"/>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Design System</a:t>
            </a:r>
          </a:p>
        </p:txBody>
      </p:sp>
      <p:sp>
        <p:nvSpPr>
          <p:cNvPr id="3" name="Content Placeholder 2">
            <a:extLst>
              <a:ext uri="{FF2B5EF4-FFF2-40B4-BE49-F238E27FC236}">
                <a16:creationId xmlns:a16="http://schemas.microsoft.com/office/drawing/2014/main" id="{9A276F0C-EC21-FD13-2C1B-2CC915320F1B}"/>
              </a:ext>
            </a:extLst>
          </p:cNvPr>
          <p:cNvSpPr>
            <a:spLocks noGrp="1"/>
          </p:cNvSpPr>
          <p:nvPr>
            <p:ph idx="1"/>
          </p:nvPr>
        </p:nvSpPr>
        <p:spPr>
          <a:xfrm>
            <a:off x="838198" y="1520792"/>
            <a:ext cx="6024615" cy="4562373"/>
          </a:xfrm>
        </p:spPr>
        <p:txBody>
          <a:bodyPr/>
          <a:lstStyle/>
          <a:p>
            <a:r>
              <a:rPr lang="en-CA" sz="2000" dirty="0">
                <a:latin typeface="Times New Roman" panose="02020603050405020304" pitchFamily="18" charset="0"/>
                <a:cs typeface="Times New Roman" panose="02020603050405020304" pitchFamily="18" charset="0"/>
              </a:rPr>
              <a:t>We used Open Sans as the Font Family,</a:t>
            </a:r>
            <a:r>
              <a:rPr lang="en-US" sz="2000" dirty="0">
                <a:latin typeface="Times New Roman" panose="02020603050405020304" pitchFamily="18" charset="0"/>
                <a:cs typeface="Times New Roman" panose="02020603050405020304" pitchFamily="18" charset="0"/>
              </a:rPr>
              <a:t> which is a humanist sans-serif typeface known for its legibility and clean appearance. </a:t>
            </a:r>
            <a:r>
              <a:rPr lang="en-CA"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Display 1: The largest headline, is set in bold at 72 pixels. </a:t>
            </a:r>
          </a:p>
          <a:p>
            <a:r>
              <a:rPr lang="en-US" sz="2000" dirty="0">
                <a:latin typeface="Times New Roman" panose="02020603050405020304" pitchFamily="18" charset="0"/>
                <a:cs typeface="Times New Roman" panose="02020603050405020304" pitchFamily="18" charset="0"/>
              </a:rPr>
              <a:t>Heading 1: A slightly smaller size at 56 pixels, also bold.</a:t>
            </a:r>
          </a:p>
          <a:p>
            <a:r>
              <a:rPr lang="en-US" sz="2000" dirty="0">
                <a:latin typeface="Times New Roman" panose="02020603050405020304" pitchFamily="18" charset="0"/>
                <a:cs typeface="Times New Roman" panose="02020603050405020304" pitchFamily="18" charset="0"/>
              </a:rPr>
              <a:t>Paragraph 1: This is the standard paragraph text, set at 18 pixels in regular weight. It's the text used for the bulk of the content where readability is crucial.</a:t>
            </a:r>
          </a:p>
          <a:p>
            <a:r>
              <a:rPr lang="en-US" sz="2000" dirty="0">
                <a:latin typeface="Times New Roman" panose="02020603050405020304" pitchFamily="18" charset="0"/>
                <a:cs typeface="Times New Roman" panose="02020603050405020304" pitchFamily="18" charset="0"/>
              </a:rPr>
              <a:t>Button: Text for buttons is bold and set at 20 pixels, making it stand out and easily clickable.</a:t>
            </a:r>
          </a:p>
        </p:txBody>
      </p:sp>
      <p:pic>
        <p:nvPicPr>
          <p:cNvPr id="7" name="Picture 6">
            <a:extLst>
              <a:ext uri="{FF2B5EF4-FFF2-40B4-BE49-F238E27FC236}">
                <a16:creationId xmlns:a16="http://schemas.microsoft.com/office/drawing/2014/main" id="{1DB7ED5A-9D81-160E-C35F-6FA287CB8B30}"/>
              </a:ext>
            </a:extLst>
          </p:cNvPr>
          <p:cNvPicPr>
            <a:picLocks noChangeAspect="1"/>
          </p:cNvPicPr>
          <p:nvPr/>
        </p:nvPicPr>
        <p:blipFill>
          <a:blip r:embed="rId2"/>
          <a:stretch>
            <a:fillRect/>
          </a:stretch>
        </p:blipFill>
        <p:spPr>
          <a:xfrm>
            <a:off x="7747878" y="916155"/>
            <a:ext cx="4019006" cy="5384082"/>
          </a:xfrm>
          <a:prstGeom prst="rect">
            <a:avLst/>
          </a:prstGeom>
        </p:spPr>
      </p:pic>
    </p:spTree>
    <p:extLst>
      <p:ext uri="{BB962C8B-B14F-4D97-AF65-F5344CB8AC3E}">
        <p14:creationId xmlns:p14="http://schemas.microsoft.com/office/powerpoint/2010/main" val="238926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13E16-1C79-203B-2D35-5E9A7B054081}"/>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Design System</a:t>
            </a:r>
          </a:p>
        </p:txBody>
      </p:sp>
      <p:sp>
        <p:nvSpPr>
          <p:cNvPr id="3" name="Content Placeholder 2">
            <a:extLst>
              <a:ext uri="{FF2B5EF4-FFF2-40B4-BE49-F238E27FC236}">
                <a16:creationId xmlns:a16="http://schemas.microsoft.com/office/drawing/2014/main" id="{F11D38A5-0A65-B13D-567D-FA0D65BF8616}"/>
              </a:ext>
            </a:extLst>
          </p:cNvPr>
          <p:cNvSpPr>
            <a:spLocks noGrp="1"/>
          </p:cNvSpPr>
          <p:nvPr>
            <p:ph idx="1"/>
          </p:nvPr>
        </p:nvSpPr>
        <p:spPr>
          <a:xfrm>
            <a:off x="838199" y="1559293"/>
            <a:ext cx="5502508" cy="4617670"/>
          </a:xfrm>
        </p:spPr>
        <p:txBody>
          <a:bodyPr>
            <a:normAutofit fontScale="55000" lnSpcReduction="20000"/>
          </a:bodyPr>
          <a:lstStyle/>
          <a:p>
            <a:pPr marL="0" indent="0">
              <a:buNone/>
            </a:pPr>
            <a:r>
              <a:rPr lang="en-US" dirty="0">
                <a:latin typeface="Times New Roman" panose="02020603050405020304" pitchFamily="18" charset="0"/>
                <a:cs typeface="Times New Roman" panose="02020603050405020304" pitchFamily="18" charset="0"/>
              </a:rPr>
              <a:t>Grayscale Colors:</a:t>
            </a:r>
          </a:p>
          <a:p>
            <a:r>
              <a:rPr lang="en-US" dirty="0">
                <a:latin typeface="Times New Roman" panose="02020603050405020304" pitchFamily="18" charset="0"/>
                <a:cs typeface="Times New Roman" panose="02020603050405020304" pitchFamily="18" charset="0"/>
              </a:rPr>
              <a:t>The top row contains a range of grays from very light to very dark.</a:t>
            </a:r>
          </a:p>
          <a:p>
            <a:r>
              <a:rPr lang="en-US" dirty="0">
                <a:latin typeface="Times New Roman" panose="02020603050405020304" pitchFamily="18" charset="0"/>
                <a:cs typeface="Times New Roman" panose="02020603050405020304" pitchFamily="18" charset="0"/>
              </a:rPr>
              <a:t>We used dark grey for background and lighter grey for text. In some cases, we used black as a text and light grey as a background to continue of the color contrast. </a:t>
            </a: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Violet Colors:</a:t>
            </a:r>
          </a:p>
          <a:p>
            <a:r>
              <a:rPr lang="en-US" dirty="0">
                <a:latin typeface="Times New Roman" panose="02020603050405020304" pitchFamily="18" charset="0"/>
                <a:cs typeface="Times New Roman" panose="02020603050405020304" pitchFamily="18" charset="0"/>
              </a:rPr>
              <a:t>The bottom row features a gradient of violet from very light lavender to deep purple.</a:t>
            </a:r>
          </a:p>
          <a:p>
            <a:r>
              <a:rPr lang="en-US" dirty="0">
                <a:latin typeface="Times New Roman" panose="02020603050405020304" pitchFamily="18" charset="0"/>
                <a:cs typeface="Times New Roman" panose="02020603050405020304" pitchFamily="18" charset="0"/>
              </a:rPr>
              <a:t>We used darker violet for buttons. For hover on these buttons, we used lighter violet to draw attention.</a:t>
            </a:r>
          </a:p>
          <a:p>
            <a:r>
              <a:rPr lang="en-US" dirty="0">
                <a:latin typeface="Times New Roman" panose="02020603050405020304" pitchFamily="18" charset="0"/>
                <a:cs typeface="Times New Roman" panose="02020603050405020304" pitchFamily="18" charset="0"/>
              </a:rPr>
              <a:t>The darkest purple could serve as an accent color for important interactive elements or to draw the eye to areas of importance, like primary calls to action.</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use of a consistent set of colors ensures the interface is cohesive and that users can quickly learn what each color signifies within the context of the website.</a:t>
            </a:r>
            <a:endParaRPr lang="en-CA"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828E5A9-1857-056A-70D0-3548A4D4354A}"/>
              </a:ext>
            </a:extLst>
          </p:cNvPr>
          <p:cNvPicPr>
            <a:picLocks noChangeAspect="1"/>
          </p:cNvPicPr>
          <p:nvPr/>
        </p:nvPicPr>
        <p:blipFill>
          <a:blip r:embed="rId2"/>
          <a:stretch>
            <a:fillRect/>
          </a:stretch>
        </p:blipFill>
        <p:spPr>
          <a:xfrm>
            <a:off x="6340707" y="1286425"/>
            <a:ext cx="5851293" cy="4130743"/>
          </a:xfrm>
          <a:prstGeom prst="rect">
            <a:avLst/>
          </a:prstGeom>
        </p:spPr>
      </p:pic>
    </p:spTree>
    <p:extLst>
      <p:ext uri="{BB962C8B-B14F-4D97-AF65-F5344CB8AC3E}">
        <p14:creationId xmlns:p14="http://schemas.microsoft.com/office/powerpoint/2010/main" val="3830701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E1A68-AED3-5386-719D-3D90EF27C92E}"/>
              </a:ext>
            </a:extLst>
          </p:cNvPr>
          <p:cNvSpPr>
            <a:spLocks noGrp="1"/>
          </p:cNvSpPr>
          <p:nvPr>
            <p:ph type="title"/>
          </p:nvPr>
        </p:nvSpPr>
        <p:spPr>
          <a:xfrm>
            <a:off x="838200" y="365125"/>
            <a:ext cx="5908040" cy="1325563"/>
          </a:xfrm>
        </p:spPr>
        <p:txBody>
          <a:bodyPr/>
          <a:lstStyle/>
          <a:p>
            <a:r>
              <a:rPr lang="en-CA" dirty="0">
                <a:latin typeface="Times New Roman" panose="02020603050405020304" pitchFamily="18" charset="0"/>
                <a:cs typeface="Times New Roman" panose="02020603050405020304" pitchFamily="18" charset="0"/>
              </a:rPr>
              <a:t>Design System</a:t>
            </a:r>
          </a:p>
        </p:txBody>
      </p:sp>
      <p:sp>
        <p:nvSpPr>
          <p:cNvPr id="3" name="Content Placeholder 2">
            <a:extLst>
              <a:ext uri="{FF2B5EF4-FFF2-40B4-BE49-F238E27FC236}">
                <a16:creationId xmlns:a16="http://schemas.microsoft.com/office/drawing/2014/main" id="{BAF53DD9-8BC1-F614-5F56-366A5F44AEEC}"/>
              </a:ext>
            </a:extLst>
          </p:cNvPr>
          <p:cNvSpPr>
            <a:spLocks noGrp="1"/>
          </p:cNvSpPr>
          <p:nvPr>
            <p:ph idx="1"/>
          </p:nvPr>
        </p:nvSpPr>
        <p:spPr>
          <a:xfrm>
            <a:off x="838200" y="1690689"/>
            <a:ext cx="7135368" cy="1820608"/>
          </a:xfrm>
        </p:spPr>
        <p:txBody>
          <a:bodyPr/>
          <a:lstStyle/>
          <a:p>
            <a:r>
              <a:rPr lang="en-CA" dirty="0">
                <a:latin typeface="Times New Roman" panose="02020603050405020304" pitchFamily="18" charset="0"/>
                <a:cs typeface="Times New Roman" panose="02020603050405020304" pitchFamily="18" charset="0"/>
              </a:rPr>
              <a:t>Card</a:t>
            </a:r>
          </a:p>
          <a:p>
            <a:r>
              <a:rPr lang="en-CA" dirty="0">
                <a:latin typeface="Times New Roman" panose="02020603050405020304" pitchFamily="18" charset="0"/>
                <a:cs typeface="Times New Roman" panose="02020603050405020304" pitchFamily="18" charset="0"/>
              </a:rPr>
              <a:t>Icons</a:t>
            </a:r>
          </a:p>
          <a:p>
            <a:r>
              <a:rPr lang="en-CA" dirty="0">
                <a:latin typeface="Times New Roman" panose="02020603050405020304" pitchFamily="18" charset="0"/>
                <a:cs typeface="Times New Roman" panose="02020603050405020304" pitchFamily="18" charset="0"/>
              </a:rPr>
              <a:t>Buttons</a:t>
            </a:r>
          </a:p>
        </p:txBody>
      </p:sp>
      <p:pic>
        <p:nvPicPr>
          <p:cNvPr id="7" name="Picture 6">
            <a:extLst>
              <a:ext uri="{FF2B5EF4-FFF2-40B4-BE49-F238E27FC236}">
                <a16:creationId xmlns:a16="http://schemas.microsoft.com/office/drawing/2014/main" id="{658557ED-807F-154D-A726-F97FD3AB1B33}"/>
              </a:ext>
            </a:extLst>
          </p:cNvPr>
          <p:cNvPicPr>
            <a:picLocks noChangeAspect="1"/>
          </p:cNvPicPr>
          <p:nvPr/>
        </p:nvPicPr>
        <p:blipFill>
          <a:blip r:embed="rId2"/>
          <a:stretch>
            <a:fillRect/>
          </a:stretch>
        </p:blipFill>
        <p:spPr>
          <a:xfrm>
            <a:off x="6529169" y="5483084"/>
            <a:ext cx="5115639" cy="1009791"/>
          </a:xfrm>
          <a:prstGeom prst="rect">
            <a:avLst/>
          </a:prstGeom>
        </p:spPr>
      </p:pic>
      <p:pic>
        <p:nvPicPr>
          <p:cNvPr id="9" name="Picture 8">
            <a:extLst>
              <a:ext uri="{FF2B5EF4-FFF2-40B4-BE49-F238E27FC236}">
                <a16:creationId xmlns:a16="http://schemas.microsoft.com/office/drawing/2014/main" id="{576FC28E-FD6D-7946-81C2-FAB3B0323372}"/>
              </a:ext>
            </a:extLst>
          </p:cNvPr>
          <p:cNvPicPr>
            <a:picLocks noChangeAspect="1"/>
          </p:cNvPicPr>
          <p:nvPr/>
        </p:nvPicPr>
        <p:blipFill>
          <a:blip r:embed="rId3"/>
          <a:stretch>
            <a:fillRect/>
          </a:stretch>
        </p:blipFill>
        <p:spPr>
          <a:xfrm>
            <a:off x="965298" y="3723143"/>
            <a:ext cx="4945419" cy="2769732"/>
          </a:xfrm>
          <a:prstGeom prst="rect">
            <a:avLst/>
          </a:prstGeom>
        </p:spPr>
      </p:pic>
      <p:pic>
        <p:nvPicPr>
          <p:cNvPr id="11" name="Picture 10">
            <a:extLst>
              <a:ext uri="{FF2B5EF4-FFF2-40B4-BE49-F238E27FC236}">
                <a16:creationId xmlns:a16="http://schemas.microsoft.com/office/drawing/2014/main" id="{A7EFBF31-4077-B87F-4D15-092D87571AA4}"/>
              </a:ext>
            </a:extLst>
          </p:cNvPr>
          <p:cNvPicPr>
            <a:picLocks noChangeAspect="1"/>
          </p:cNvPicPr>
          <p:nvPr/>
        </p:nvPicPr>
        <p:blipFill>
          <a:blip r:embed="rId4"/>
          <a:stretch>
            <a:fillRect/>
          </a:stretch>
        </p:blipFill>
        <p:spPr>
          <a:xfrm>
            <a:off x="8248651" y="658859"/>
            <a:ext cx="3219899" cy="4848902"/>
          </a:xfrm>
          <a:prstGeom prst="rect">
            <a:avLst/>
          </a:prstGeom>
        </p:spPr>
      </p:pic>
    </p:spTree>
    <p:extLst>
      <p:ext uri="{BB962C8B-B14F-4D97-AF65-F5344CB8AC3E}">
        <p14:creationId xmlns:p14="http://schemas.microsoft.com/office/powerpoint/2010/main" val="3495877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85597-2E1B-A902-6045-5C17DE86E9CB}"/>
              </a:ext>
            </a:extLst>
          </p:cNvPr>
          <p:cNvSpPr>
            <a:spLocks noGrp="1"/>
          </p:cNvSpPr>
          <p:nvPr>
            <p:ph type="title"/>
          </p:nvPr>
        </p:nvSpPr>
        <p:spPr>
          <a:xfrm>
            <a:off x="838200" y="365125"/>
            <a:ext cx="8839200" cy="1325563"/>
          </a:xfrm>
        </p:spPr>
        <p:txBody>
          <a:bodyPr/>
          <a:lstStyle/>
          <a:p>
            <a:r>
              <a:rPr lang="en-CA" dirty="0">
                <a:latin typeface="Times New Roman" panose="02020603050405020304" pitchFamily="18" charset="0"/>
                <a:cs typeface="Times New Roman" panose="02020603050405020304" pitchFamily="18" charset="0"/>
              </a:rPr>
              <a:t>Design System</a:t>
            </a:r>
          </a:p>
        </p:txBody>
      </p:sp>
      <p:sp>
        <p:nvSpPr>
          <p:cNvPr id="3" name="Content Placeholder 2">
            <a:extLst>
              <a:ext uri="{FF2B5EF4-FFF2-40B4-BE49-F238E27FC236}">
                <a16:creationId xmlns:a16="http://schemas.microsoft.com/office/drawing/2014/main" id="{FF6DB31D-08AE-CAED-4CBB-23CD0EA3F4B6}"/>
              </a:ext>
            </a:extLst>
          </p:cNvPr>
          <p:cNvSpPr>
            <a:spLocks noGrp="1"/>
          </p:cNvSpPr>
          <p:nvPr>
            <p:ph idx="1"/>
          </p:nvPr>
        </p:nvSpPr>
        <p:spPr>
          <a:xfrm>
            <a:off x="838200" y="1825625"/>
            <a:ext cx="3797808" cy="4351338"/>
          </a:xfrm>
        </p:spPr>
        <p:txBody>
          <a:bodyPr/>
          <a:lstStyle/>
          <a:p>
            <a:r>
              <a:rPr lang="en-CA" dirty="0">
                <a:latin typeface="Times New Roman" panose="02020603050405020304" pitchFamily="18" charset="0"/>
                <a:cs typeface="Times New Roman" panose="02020603050405020304" pitchFamily="18" charset="0"/>
              </a:rPr>
              <a:t>Top Navigation</a:t>
            </a:r>
          </a:p>
          <a:p>
            <a:r>
              <a:rPr lang="en-CA" dirty="0">
                <a:latin typeface="Times New Roman" panose="02020603050405020304" pitchFamily="18" charset="0"/>
                <a:cs typeface="Times New Roman" panose="02020603050405020304" pitchFamily="18" charset="0"/>
              </a:rPr>
              <a:t>Banner</a:t>
            </a:r>
          </a:p>
          <a:p>
            <a:r>
              <a:rPr lang="en-CA" dirty="0">
                <a:latin typeface="Times New Roman" panose="02020603050405020304" pitchFamily="18" charset="0"/>
                <a:cs typeface="Times New Roman" panose="02020603050405020304" pitchFamily="18" charset="0"/>
              </a:rPr>
              <a:t>Hover</a:t>
            </a:r>
          </a:p>
          <a:p>
            <a:r>
              <a:rPr lang="en-CA" dirty="0">
                <a:latin typeface="Times New Roman" panose="02020603050405020304" pitchFamily="18" charset="0"/>
                <a:cs typeface="Times New Roman" panose="02020603050405020304" pitchFamily="18" charset="0"/>
              </a:rPr>
              <a:t>Footer</a:t>
            </a:r>
          </a:p>
        </p:txBody>
      </p:sp>
      <p:pic>
        <p:nvPicPr>
          <p:cNvPr id="5" name="Picture 4">
            <a:extLst>
              <a:ext uri="{FF2B5EF4-FFF2-40B4-BE49-F238E27FC236}">
                <a16:creationId xmlns:a16="http://schemas.microsoft.com/office/drawing/2014/main" id="{57AE9D8B-0F25-CD4D-B75E-7A81884E0FED}"/>
              </a:ext>
            </a:extLst>
          </p:cNvPr>
          <p:cNvPicPr>
            <a:picLocks noChangeAspect="1"/>
          </p:cNvPicPr>
          <p:nvPr/>
        </p:nvPicPr>
        <p:blipFill>
          <a:blip r:embed="rId2"/>
          <a:stretch>
            <a:fillRect/>
          </a:stretch>
        </p:blipFill>
        <p:spPr>
          <a:xfrm>
            <a:off x="4636008" y="1459441"/>
            <a:ext cx="7259063" cy="847843"/>
          </a:xfrm>
          <a:prstGeom prst="rect">
            <a:avLst/>
          </a:prstGeom>
        </p:spPr>
      </p:pic>
      <p:pic>
        <p:nvPicPr>
          <p:cNvPr id="7" name="Picture 6">
            <a:extLst>
              <a:ext uri="{FF2B5EF4-FFF2-40B4-BE49-F238E27FC236}">
                <a16:creationId xmlns:a16="http://schemas.microsoft.com/office/drawing/2014/main" id="{704EEA56-82E0-852F-A2D4-D0ED640F1770}"/>
              </a:ext>
            </a:extLst>
          </p:cNvPr>
          <p:cNvPicPr>
            <a:picLocks noChangeAspect="1"/>
          </p:cNvPicPr>
          <p:nvPr/>
        </p:nvPicPr>
        <p:blipFill>
          <a:blip r:embed="rId3"/>
          <a:stretch>
            <a:fillRect/>
          </a:stretch>
        </p:blipFill>
        <p:spPr>
          <a:xfrm>
            <a:off x="4865468" y="2307284"/>
            <a:ext cx="6713884" cy="3424081"/>
          </a:xfrm>
          <a:prstGeom prst="rect">
            <a:avLst/>
          </a:prstGeom>
        </p:spPr>
      </p:pic>
      <p:pic>
        <p:nvPicPr>
          <p:cNvPr id="9" name="Picture 8">
            <a:extLst>
              <a:ext uri="{FF2B5EF4-FFF2-40B4-BE49-F238E27FC236}">
                <a16:creationId xmlns:a16="http://schemas.microsoft.com/office/drawing/2014/main" id="{3E2F6CB6-304C-66B4-7BB9-AC81A582F3A9}"/>
              </a:ext>
            </a:extLst>
          </p:cNvPr>
          <p:cNvPicPr>
            <a:picLocks noChangeAspect="1"/>
          </p:cNvPicPr>
          <p:nvPr/>
        </p:nvPicPr>
        <p:blipFill>
          <a:blip r:embed="rId4"/>
          <a:stretch>
            <a:fillRect/>
          </a:stretch>
        </p:blipFill>
        <p:spPr>
          <a:xfrm>
            <a:off x="4996543" y="981721"/>
            <a:ext cx="6582809" cy="543081"/>
          </a:xfrm>
          <a:prstGeom prst="rect">
            <a:avLst/>
          </a:prstGeom>
        </p:spPr>
      </p:pic>
      <p:pic>
        <p:nvPicPr>
          <p:cNvPr id="8" name="Picture 7">
            <a:extLst>
              <a:ext uri="{FF2B5EF4-FFF2-40B4-BE49-F238E27FC236}">
                <a16:creationId xmlns:a16="http://schemas.microsoft.com/office/drawing/2014/main" id="{0359272A-E66D-2B28-B2AE-5075A21DD542}"/>
              </a:ext>
            </a:extLst>
          </p:cNvPr>
          <p:cNvPicPr>
            <a:picLocks noChangeAspect="1"/>
          </p:cNvPicPr>
          <p:nvPr/>
        </p:nvPicPr>
        <p:blipFill>
          <a:blip r:embed="rId5"/>
          <a:stretch>
            <a:fillRect/>
          </a:stretch>
        </p:blipFill>
        <p:spPr>
          <a:xfrm>
            <a:off x="5099014" y="5951653"/>
            <a:ext cx="6480338" cy="388820"/>
          </a:xfrm>
          <a:prstGeom prst="rect">
            <a:avLst/>
          </a:prstGeom>
        </p:spPr>
      </p:pic>
    </p:spTree>
    <p:extLst>
      <p:ext uri="{BB962C8B-B14F-4D97-AF65-F5344CB8AC3E}">
        <p14:creationId xmlns:p14="http://schemas.microsoft.com/office/powerpoint/2010/main" val="362696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D2EE4-9150-414E-3208-B9E1A525B971}"/>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Screen Comparison- Home Page</a:t>
            </a:r>
          </a:p>
        </p:txBody>
      </p:sp>
      <p:pic>
        <p:nvPicPr>
          <p:cNvPr id="5" name="Picture 4">
            <a:extLst>
              <a:ext uri="{FF2B5EF4-FFF2-40B4-BE49-F238E27FC236}">
                <a16:creationId xmlns:a16="http://schemas.microsoft.com/office/drawing/2014/main" id="{B95975B1-CE80-CC5E-5031-C1F58D1FD18C}"/>
              </a:ext>
            </a:extLst>
          </p:cNvPr>
          <p:cNvPicPr>
            <a:picLocks noChangeAspect="1"/>
          </p:cNvPicPr>
          <p:nvPr/>
        </p:nvPicPr>
        <p:blipFill>
          <a:blip r:embed="rId2"/>
          <a:stretch>
            <a:fillRect/>
          </a:stretch>
        </p:blipFill>
        <p:spPr>
          <a:xfrm>
            <a:off x="1251895" y="1920172"/>
            <a:ext cx="3660000" cy="3960000"/>
          </a:xfrm>
          <a:prstGeom prst="rect">
            <a:avLst/>
          </a:prstGeom>
        </p:spPr>
      </p:pic>
      <p:pic>
        <p:nvPicPr>
          <p:cNvPr id="7" name="Picture 6">
            <a:extLst>
              <a:ext uri="{FF2B5EF4-FFF2-40B4-BE49-F238E27FC236}">
                <a16:creationId xmlns:a16="http://schemas.microsoft.com/office/drawing/2014/main" id="{600C693D-3EC8-2A5C-EAE1-570BB6F78AC5}"/>
              </a:ext>
            </a:extLst>
          </p:cNvPr>
          <p:cNvPicPr>
            <a:picLocks noChangeAspect="1"/>
          </p:cNvPicPr>
          <p:nvPr/>
        </p:nvPicPr>
        <p:blipFill>
          <a:blip r:embed="rId3"/>
          <a:stretch>
            <a:fillRect/>
          </a:stretch>
        </p:blipFill>
        <p:spPr>
          <a:xfrm>
            <a:off x="6815294" y="1920172"/>
            <a:ext cx="3733587" cy="3960000"/>
          </a:xfrm>
          <a:prstGeom prst="rect">
            <a:avLst/>
          </a:prstGeom>
        </p:spPr>
      </p:pic>
    </p:spTree>
    <p:extLst>
      <p:ext uri="{BB962C8B-B14F-4D97-AF65-F5344CB8AC3E}">
        <p14:creationId xmlns:p14="http://schemas.microsoft.com/office/powerpoint/2010/main" val="2637336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D4346-8E47-C5F6-4C28-67DD25168A4D}"/>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Screen Comparison- Search Page</a:t>
            </a:r>
          </a:p>
        </p:txBody>
      </p:sp>
      <p:pic>
        <p:nvPicPr>
          <p:cNvPr id="5" name="Picture 4">
            <a:extLst>
              <a:ext uri="{FF2B5EF4-FFF2-40B4-BE49-F238E27FC236}">
                <a16:creationId xmlns:a16="http://schemas.microsoft.com/office/drawing/2014/main" id="{D8E7F68B-1B16-3295-E0C4-91F17FB0F552}"/>
              </a:ext>
            </a:extLst>
          </p:cNvPr>
          <p:cNvPicPr>
            <a:picLocks noChangeAspect="1"/>
          </p:cNvPicPr>
          <p:nvPr/>
        </p:nvPicPr>
        <p:blipFill>
          <a:blip r:embed="rId2"/>
          <a:stretch>
            <a:fillRect/>
          </a:stretch>
        </p:blipFill>
        <p:spPr>
          <a:xfrm>
            <a:off x="971545" y="2190285"/>
            <a:ext cx="3880000" cy="3960000"/>
          </a:xfrm>
          <a:prstGeom prst="rect">
            <a:avLst/>
          </a:prstGeom>
        </p:spPr>
      </p:pic>
      <p:pic>
        <p:nvPicPr>
          <p:cNvPr id="7" name="Picture 6">
            <a:extLst>
              <a:ext uri="{FF2B5EF4-FFF2-40B4-BE49-F238E27FC236}">
                <a16:creationId xmlns:a16="http://schemas.microsoft.com/office/drawing/2014/main" id="{175BFEC5-4844-DE98-5B3B-9F3DA940F6F7}"/>
              </a:ext>
            </a:extLst>
          </p:cNvPr>
          <p:cNvPicPr>
            <a:picLocks noChangeAspect="1"/>
          </p:cNvPicPr>
          <p:nvPr/>
        </p:nvPicPr>
        <p:blipFill>
          <a:blip r:embed="rId3"/>
          <a:stretch>
            <a:fillRect/>
          </a:stretch>
        </p:blipFill>
        <p:spPr>
          <a:xfrm>
            <a:off x="6954202" y="2168515"/>
            <a:ext cx="3831300" cy="3960000"/>
          </a:xfrm>
          <a:prstGeom prst="rect">
            <a:avLst/>
          </a:prstGeom>
        </p:spPr>
      </p:pic>
    </p:spTree>
    <p:extLst>
      <p:ext uri="{BB962C8B-B14F-4D97-AF65-F5344CB8AC3E}">
        <p14:creationId xmlns:p14="http://schemas.microsoft.com/office/powerpoint/2010/main" val="226754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D2EE4-9150-414E-3208-B9E1A525B971}"/>
              </a:ext>
            </a:extLst>
          </p:cNvPr>
          <p:cNvSpPr>
            <a:spLocks noGrp="1"/>
          </p:cNvSpPr>
          <p:nvPr>
            <p:ph type="title"/>
          </p:nvPr>
        </p:nvSpPr>
        <p:spPr/>
        <p:txBody>
          <a:bodyPr/>
          <a:lstStyle/>
          <a:p>
            <a:r>
              <a:rPr lang="en-CA" dirty="0">
                <a:latin typeface="Times New Roman" panose="02020603050405020304" pitchFamily="18" charset="0"/>
                <a:cs typeface="Times New Roman" panose="02020603050405020304" pitchFamily="18" charset="0"/>
              </a:rPr>
              <a:t>Screen Comparison- Movie Details</a:t>
            </a:r>
          </a:p>
        </p:txBody>
      </p:sp>
      <p:pic>
        <p:nvPicPr>
          <p:cNvPr id="4" name="Picture 3">
            <a:extLst>
              <a:ext uri="{FF2B5EF4-FFF2-40B4-BE49-F238E27FC236}">
                <a16:creationId xmlns:a16="http://schemas.microsoft.com/office/drawing/2014/main" id="{21D6545A-2F83-1142-638C-A431E271B3AD}"/>
              </a:ext>
            </a:extLst>
          </p:cNvPr>
          <p:cNvPicPr>
            <a:picLocks noChangeAspect="1"/>
          </p:cNvPicPr>
          <p:nvPr/>
        </p:nvPicPr>
        <p:blipFill>
          <a:blip r:embed="rId2"/>
          <a:stretch>
            <a:fillRect/>
          </a:stretch>
        </p:blipFill>
        <p:spPr>
          <a:xfrm>
            <a:off x="6712534" y="1920172"/>
            <a:ext cx="3917235" cy="3960000"/>
          </a:xfrm>
          <a:prstGeom prst="rect">
            <a:avLst/>
          </a:prstGeom>
        </p:spPr>
      </p:pic>
      <p:pic>
        <p:nvPicPr>
          <p:cNvPr id="8" name="Picture 7">
            <a:extLst>
              <a:ext uri="{FF2B5EF4-FFF2-40B4-BE49-F238E27FC236}">
                <a16:creationId xmlns:a16="http://schemas.microsoft.com/office/drawing/2014/main" id="{AAA24F78-B7C5-361A-504D-759E3201A70B}"/>
              </a:ext>
            </a:extLst>
          </p:cNvPr>
          <p:cNvPicPr>
            <a:picLocks noChangeAspect="1"/>
          </p:cNvPicPr>
          <p:nvPr/>
        </p:nvPicPr>
        <p:blipFill>
          <a:blip r:embed="rId3"/>
          <a:stretch>
            <a:fillRect/>
          </a:stretch>
        </p:blipFill>
        <p:spPr>
          <a:xfrm>
            <a:off x="1145400" y="1920171"/>
            <a:ext cx="3873285" cy="3960000"/>
          </a:xfrm>
          <a:prstGeom prst="rect">
            <a:avLst/>
          </a:prstGeom>
        </p:spPr>
      </p:pic>
    </p:spTree>
    <p:extLst>
      <p:ext uri="{BB962C8B-B14F-4D97-AF65-F5344CB8AC3E}">
        <p14:creationId xmlns:p14="http://schemas.microsoft.com/office/powerpoint/2010/main" val="2286302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267</TotalTime>
  <Words>448</Words>
  <Application>Microsoft Office PowerPoint</Application>
  <PresentationFormat>Widescreen</PresentationFormat>
  <Paragraphs>52</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Times New Roman</vt:lpstr>
      <vt:lpstr>Office Theme</vt:lpstr>
      <vt:lpstr>Presentation  on Movie Streaming Website </vt:lpstr>
      <vt:lpstr>Introduction</vt:lpstr>
      <vt:lpstr>Design System</vt:lpstr>
      <vt:lpstr>Design System</vt:lpstr>
      <vt:lpstr>Design System</vt:lpstr>
      <vt:lpstr>Design System</vt:lpstr>
      <vt:lpstr>Screen Comparison- Home Page</vt:lpstr>
      <vt:lpstr>Screen Comparison- Search Page</vt:lpstr>
      <vt:lpstr>Screen Comparison- Movie Details</vt:lpstr>
      <vt:lpstr>Screen Comparison- Movies</vt:lpstr>
      <vt:lpstr>Screen Comparison- Actor Details</vt:lpstr>
      <vt:lpstr>Screen Comparison- Favorites</vt:lpstr>
      <vt:lpstr>Screen Comparison- Subscription Page</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Movie Streaming Website </dc:title>
  <dc:creator>Partha Sinha</dc:creator>
  <cp:lastModifiedBy>Partha Sinha</cp:lastModifiedBy>
  <cp:revision>64</cp:revision>
  <dcterms:created xsi:type="dcterms:W3CDTF">2024-04-05T15:36:44Z</dcterms:created>
  <dcterms:modified xsi:type="dcterms:W3CDTF">2024-04-24T01:07:30Z</dcterms:modified>
</cp:coreProperties>
</file>